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59" r:id="rId6"/>
    <p:sldId id="273" r:id="rId7"/>
    <p:sldId id="272" r:id="rId8"/>
    <p:sldId id="274" r:id="rId9"/>
    <p:sldId id="275" r:id="rId10"/>
    <p:sldId id="279" r:id="rId11"/>
    <p:sldId id="262" r:id="rId12"/>
    <p:sldId id="263" r:id="rId13"/>
    <p:sldId id="264" r:id="rId14"/>
    <p:sldId id="265" r:id="rId15"/>
    <p:sldId id="266" r:id="rId16"/>
    <p:sldId id="280" r:id="rId17"/>
    <p:sldId id="267" r:id="rId18"/>
    <p:sldId id="268" r:id="rId19"/>
    <p:sldId id="269" r:id="rId20"/>
    <p:sldId id="271"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48:49.89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2151 7461 16383 0 0,'0'4'0'0'0,"0"4"0"0"0,0 4 0 0 0,0 5 0 0 0,-4-2 0 0 0,0 0 0 0 0,-1 6 0 0 0,2 1 0 0 0,0 1 0 0 0,1 1 0 0 0,2-1 0 0 0,-1-1 0 0 0,1-1 0 0 0,0 4 0 0 0,1 0 0 0 0,-1 0 0 0 0,0-1 0 0 0,0-1 0 0 0,0-1 0 0 0,0 0 0 0 0,0 2 0 0 0,0 1 0 0 0,0 0 0 0 0,0-1 0 0 0,0-1 0 0 0,4-5 0 0 0,0-1 0 0 0,1-1 0 0 0,-2 5 0 0 0,0 1 0 0 0,2-2 0 0 0,0-2 0 0 0,0 0 0 0 0,-1 1 0 0 0,-2 0 0 0 0,0 0 0 0 0,5-2 0 0 0,3-2 0 0 0,-2 5 0 0 0,-1 1 0 0 0,-2 2 0 0 0,-2 0 0 0 0,-1-1 0 0 0,-2 0 0 0 0,0-1 0 0 0,0 4 0 0 0,-1-3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54:24.792"/>
    </inkml:context>
    <inkml:brush xml:id="br0">
      <inkml:brushProperty name="width" value="0.1" units="cm"/>
      <inkml:brushProperty name="height" value="0.1" units="cm"/>
    </inkml:brush>
  </inkml:definitions>
  <inkml:trace contextRef="#ctx0" brushRef="#br0">6019 860 16383 0 0,'0'5'0'0'0,"0"5"0"0"0,0 3 0 0 0,0 1 0 0 0,0 2 0 0 0,0 1 0 0 0,3-3 0 0 0,0-2 0 0 0,3-1 0 0 0,1 1 0 0 0,0 2 0 0 0,1 1 0 0 0,-2 1 0 0 0,3-3 0 0 0,1-1 0 0 0,0-2 0 0 0,0 0 0 0 0,-1 0 0 0 0,0 5 0 0 0,-1 1 0 0 0,0 2 0 0 0,0-4 0 0 0,-1 0 0 0 0,1-3 0 0 0,0-1 0 0 0,-3 1 0 0 0,1-2 0 0 0,0 0 0 0 0,-2 5 0 0 0,5-1 0 0 0,0 0 0 0 0,1 0 0 0 0,-1 2 0 0 0,1-3 0 0 0,-2-1 0 0 0,1 1 0 0 0,-2 1 0 0 0,2-2 0 0 0,1 0 0 0 0,-1 3 0 0 0,0 2 0 0 0,0 1 0 0 0,2-2 0 0 0,0-2 0 0 0,1 0 0 0 0,0 1 0 0 0,-1 0 0 0 0,-2 3 0 0 0,-1 1 0 0 0,-2 1 0 0 0,2-4 0 0 0,-2 2 0 0 0,-1 0 0 0 0,1-3 0 0 0,2 4 0 0 0,0 2 0 0 0,4 0 0 0 0,2-1 0 0 0,2 5 0 0 0,0 5 0 0 0,0-2 0 0 0,3 1 0 0 0,1 2 0 0 0,-3-1 0 0 0,-2-3 0 0 0,-1-3 0 0 0,-2-3 0 0 0,1-4 0 0 0,-1-1 0 0 0,0 1 0 0 0,-2-1 0 0 0,-1 1 0 0 0,0 0 0 0 0,-1-1 0 0 0,-1 1 0 0 0,1-4 0 0 0,-1 0 0 0 0,1 3 0 0 0,-1 1 0 0 0,1 1 0 0 0,2-2 0 0 0,-1-2 0 0 0,4 0 0 0 0,-1 0 0 0 0,0-2 0 0 0,-2 0 0 0 0,0-2 0 0 0,-1 3 0 0 0,0 2 0 0 0,1 1 0 0 0,-1 0 0 0 0,0 1 0 0 0,2-2 0 0 0,-1-2 0 0 0,3-2 0 0 0,-1-3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54:24.793"/>
    </inkml:context>
    <inkml:brush xml:id="br0">
      <inkml:brushProperty name="width" value="0.1" units="cm"/>
      <inkml:brushProperty name="height" value="0.1" units="cm"/>
    </inkml:brush>
  </inkml:definitions>
  <inkml:trace contextRef="#ctx0" brushRef="#br0">6022 847 16383 0 0,'0'5'0'0'0,"0"5"0"0"0,0 2 0 0 0,-3 3 0 0 0,-1 1 0 0 0,1 1 0 0 0,0-1 0 0 0,2 3 0 0 0,-1 1 0 0 0,2-1 0 0 0,-1-1 0 0 0,1 0 0 0 0,1-2 0 0 0,-1 0 0 0 0,0 3 0 0 0,0 0 0 0 0,0-1 0 0 0,0 0 0 0 0,0-1 0 0 0,0 0 0 0 0,0-1 0 0 0,0 2 0 0 0,0 1 0 0 0,0 0 0 0 0,0-1 0 0 0,0-1 0 0 0,0 0 0 0 0,0-1 0 0 0,0-1 0 0 0,0 3 0 0 0,0 1 0 0 0,0 0 0 0 0,0-1 0 0 0,0-1 0 0 0,0-3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54:24.794"/>
    </inkml:context>
    <inkml:brush xml:id="br0">
      <inkml:brushProperty name="width" value="0.1" units="cm"/>
      <inkml:brushProperty name="height" value="0.1" units="cm"/>
    </inkml:brush>
  </inkml:definitions>
  <inkml:trace contextRef="#ctx0" brushRef="#br0">5993 820 16383 0 0,'0'3'0'0'0,"0"3"0"0"0,2 1 0 0 0,5-1 0 0 0,-1 4 0 0 0,0 2 0 0 0,4 0 0 0 0,3 1 0 0 0,2-3 0 0 0,-2 0 0 0 0,-1-2 0 0 0,-1 1 0 0 0,-1-2 0 0 0,-2 1 0 0 0,0 0 0 0 0,2 0 0 0 0,4-1 0 0 0,0 3 0 0 0,0 1 0 0 0,0-2 0 0 0,-2 0 0 0 0,0-2 0 0 0,0 2 0 0 0,0-2 0 0 0,-1 1 0 0 0,0-1 0 0 0,3 1 0 0 0,2 2 0 0 0,1 1 0 0 0,0 0 0 0 0,0 2 0 0 0,0 3 0 0 0,-1-3 0 0 0,3 0 0 0 0,2 1 0 0 0,2-3 0 0 0,-4-1 0 0 0,-3-1 0 0 0,-3 0 0 0 0,-2-2 0 0 0,2-1 0 0 0,0-3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48:49.8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9287 12541 16383 0 0,'0'4'0'0'0,"0"4"0"0"0,0 8 0 0 0,0 5 0 0 0,0 2 0 0 0,0 1 0 0 0,3-4 0 0 0,2-2 0 0 0,-1 0 0 0 0,4 0 0 0 0,-1 1 0 0 0,-1 3 0 0 0,-2 3 0 0 0,-1-1 0 0 0,-1 0 0 0 0,-2-1 0 0 0,0 0 0 0 0,0-2 0 0 0,0 4 0 0 0,0 0 0 0 0,-1 0 0 0 0,1-1 0 0 0,0-1 0 0 0,0 6 0 0 0,0 1 0 0 0,0 0 0 0 0,0-3 0 0 0,0-1 0 0 0,0-3 0 0 0,0 0 0 0 0,0 1 0 0 0,0 1 0 0 0,0 0 0 0 0,0-2 0 0 0,0 0 0 0 0,0-1 0 0 0,0-1 0 0 0,0 0 0 0 0,0 3 0 0 0,0 1 0 0 0,0 0 0 0 0,0-1 0 0 0,0-1 0 0 0,0-1 0 0 0,0-1 0 0 0,0 3 0 0 0,0 2 0 0 0,0-2 0 0 0,0 0 0 0 0,0-1 0 0 0,0-1 0 0 0,0-1 0 0 0,0 4 0 0 0,0 0 0 0 0,0 0 0 0 0,0-1 0 0 0,0-1 0 0 0,0-1 0 0 0,0-1 0 0 0,0 3 0 0 0,0 1 0 0 0,0 0 0 0 0,0-1 0 0 0,0-1 0 0 0,0-1 0 0 0,0-1 0 0 0,0 0 0 0 0,0 3 0 0 0,0-2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48:49.8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20214 5715 16383 0 0,'7'0'0'0'0,"6"0"0"0"0,4 0 0 0 0,10 0 0 0 0,3 0 0 0 0,4 0 0 0 0,0 0 0 0 0,1 0 0 0 0,1 0 0 0 0,-5 3 0 0 0,-1 2 0 0 0,2 0 0 0 0,-2-2 0 0 0,-2 0 0 0 0,-3-2 0 0 0,-1 0 0 0 0,-2-1 0 0 0,-1 0 0 0 0,3 0 0 0 0,1 0 0 0 0,-1 0 0 0 0,0 0 0 0 0,-1 0 0 0 0,-1 0 0 0 0,-1 0 0 0 0,3 0 0 0 0,1 0 0 0 0,0 0 0 0 0,-1 0 0 0 0,-1 0 0 0 0,-1 0 0 0 0,-1 0 0 0 0,0 0 0 0 0,3 0 0 0 0,1 0 0 0 0,0 0 0 0 0,-1 0 0 0 0,-1 0 0 0 0,-1 0 0 0 0,-1 0 0 0 0,4 0 0 0 0,0 0 0 0 0,0 0 0 0 0,-1 0 0 0 0,-1 0 0 0 0,-1 0 0 0 0,-1 0 0 0 0,3 0 0 0 0,1 0 0 0 0,0 0 0 0 0,-1 0 0 0 0,-1 0 0 0 0,-1 0 0 0 0,-1 0 0 0 0,4 0 0 0 0,0 0 0 0 0,0 0 0 0 0,-2 0 0 0 0,0 0 0 0 0,-1 0 0 0 0,0 0 0 0 0,-2 0 0 0 0,4 0 0 0 0,1 0 0 0 0,0 0 0 0 0,-1 0 0 0 0,-1 0 0 0 0,-1 0 0 0 0,0 0 0 0 0,2 0 0 0 0,1 0 0 0 0,0 0 0 0 0,-1 0 0 0 0,-1 0 0 0 0,-1 0 0 0 0,-1 0 0 0 0,3 0 0 0 0,1 0 0 0 0,0 0 0 0 0,-1 0 0 0 0,-1 0 0 0 0,-1 0 0 0 0,-1 0 0 0 0,0 0 0 0 0,3 0 0 0 0,1 0 0 0 0,0 0 0 0 0,-1 0 0 0 0,-1 0 0 0 0,-1 0 0 0 0,-4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54:24.78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13560 9882 16383 0 0,'3'0'0'0'0,"5"0"0"0"0,8 0 0 0 0,3 0 0 0 0,1 0 0 0 0,0 0 0 0 0,-1 0 0 0 0,-1 0 0 0 0,-1 0 0 0 0,-1 0 0 0 0,2 0 0 0 0,1 0 0 0 0,0 0 0 0 0,-1 0 0 0 0,-1 0 0 0 0,5 0 0 0 0,1 0 0 0 0,9 0 0 0 0,11 0 0 0 0,5 0 0 0 0,6 0 0 0 0,3 0 0 0 0,-5 0 0 0 0,-6 0 0 0 0,-6 5 0 0 0,-1 2 0 0 0,-8 3 0 0 0,-6-1 0 0 0,-5-2 0 0 0,-6 0 0 0 0,-3 0 0 0 0,0-2 0 0 0,0-2 0 0 0,4-3 0 0 0,2-3 0 0 0,-2-5 0 0 0,-1-2 0 0 0,0 1 0 0 0,0 2 0 0 0,0 2 0 0 0,1 3 0 0 0,0 0 0 0 0,3 2 0 0 0,0 0 0 0 0,1 0 0 0 0,-1 1 0 0 0,-3-1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54:24.78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7355 8149 16383 0 0,'3'0'0'0'0,"1"5"0"0"0,-1 5 0 0 0,2 3 0 0 0,1 2 0 0 0,1 1 0 0 0,2 0 0 0 0,3 1 0 0 0,-2 2 0 0 0,4 0 0 0 0,-1 0 0 0 0,0-3 0 0 0,-2-2 0 0 0,-1-3 0 0 0,-1-1 0 0 0,-1-2 0 0 0,0 0 0 0 0,0 1 0 0 0,-1 5 0 0 0,1-1 0 0 0,-1 1 0 0 0,1 0 0 0 0,4 1 0 0 0,1 0 0 0 0,0 0 0 0 0,-2 1 0 0 0,0 2 0 0 0,-2 1 0 0 0,0 0 0 0 0,-2-1 0 0 0,1-1 0 0 0,2 0 0 0 0,-1-1 0 0 0,0-3 0 0 0,0-1 0 0 0,2 3 0 0 0,0 1 0 0 0,1 1 0 0 0,-2-1 0 0 0,0-2 0 0 0,-2-1 0 0 0,1 0 0 0 0,-1 0 0 0 0,0 3 0 0 0,-1 2 0 0 0,1 0 0 0 0,2 0 0 0 0,-2-1 0 0 0,5 0 0 0 0,-1-1 0 0 0,0-3 0 0 0,-2 2 0 0 0,1 1 0 0 0,-3 0 0 0 0,1-3 0 0 0,-2 0 0 0 0,-1-1 0 0 0,0-1 0 0 0,-1-1 0 0 0,0 1 0 0 0,-2 4 0 0 0,-2 2 0 0 0,3-2 0 0 0,0-1 0 0 0,1-3 0 0 0,1 0 0 0 0,-1 0 0 0 0,2 1 0 0 0,4 1 0 0 0,0 1 0 0 0,-1 3 0 0 0,-2 2 0 0 0,-1-3 0 0 0,-1-1 0 0 0,2-3 0 0 0,-2-2 0 0 0,-1 1 0 0 0,1-1 0 0 0,0-1 0 0 0,0-1 0 0 0,1 0 0 0 0,-2 5 0 0 0,1 2 0 0 0,3-1 0 0 0,4-1 0 0 0,3 1 0 0 0,1 0 0 0 0,1 0 0 0 0,0-2 0 0 0,-4 0 0 0 0,-4 3 0 0 0,-3 1 0 0 0,-1-2 0 0 0,-1 0 0 0 0,1-3 0 0 0,0-1 0 0 0,-1 1 0 0 0,3-2 0 0 0,1 1 0 0 0,-2 1 0 0 0,2-2 0 0 0,-2 1 0 0 0,-1 3 0 0 0,0 1 0 0 0,2-4 0 0 0,0 1 0 0 0,-2 0 0 0 0,-1 1 0 0 0,0 1 0 0 0,0 1 0 0 0,2-2 0 0 0,-1 0 0 0 0,-1 3 0 0 0,1-1 0 0 0,0-1 0 0 0,3 1 0 0 0,1 0 0 0 0,2-2 0 0 0,-2 0 0 0 0,-3 0 0 0 0,-2 0 0 0 0,1-1 0 0 0,-1 3 0 0 0,-2 1 0 0 0,2-2 0 0 0,0 0 0 0 0,-1 0 0 0 0,-1 3 0 0 0,-1-1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54:24.7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15094 4948 16383 0 0,'3'0'0'0'0,"8"0"0"0"0,9 0 0 0 0,7 0 0 0 0,8 0 0 0 0,8 0 0 0 0,0 0 0 0 0,-3 0 0 0 0,1 0 0 0 0,-5 0 0 0 0,-6 0 0 0 0,-5 0 0 0 0,-4 0 0 0 0,-1 0 0 0 0,-1 0 0 0 0,-1 0 0 0 0,-1 0 0 0 0,0 0 0 0 0,-2 0 0 0 0,1 0 0 0 0,2 0 0 0 0,0 0 0 0 0,1 0 0 0 0,-1 0 0 0 0,-1 0 0 0 0,0 0 0 0 0,-1 0 0 0 0,2 0 0 0 0,1 0 0 0 0,2 0 0 0 0,9 0 0 0 0,11 0 0 0 0,2 0 0 0 0,-1 0 0 0 0,3 0 0 0 0,-1 0 0 0 0,-1 0 0 0 0,2 0 0 0 0,-6 0 0 0 0,-1 0 0 0 0,4 0 0 0 0,-3 0 0 0 0,-5 0 0 0 0,-1 0 0 0 0,-4 0 0 0 0,-3 0 0 0 0,-1 0 0 0 0,2 0 0 0 0,1 0 0 0 0,4 0 0 0 0,4 0 0 0 0,-3 0 0 0 0,-1 0 0 0 0,-4 0 0 0 0,-4 0 0 0 0,-3 0 0 0 0,-3 0 0 0 0,-1 0 0 0 0,-2 0 0 0 0,2 0 0 0 0,2 0 0 0 0,-1 0 0 0 0,2 0 0 0 0,0 0 0 0 0,3 0 0 0 0,-1 0 0 0 0,-1 0 0 0 0,6 0 0 0 0,1 0 0 0 0,-1 0 0 0 0,-3 0 0 0 0,-3 0 0 0 0,-2 0 0 0 0,3 0 0 0 0,4 0 0 0 0,-1 0 0 0 0,4 0 0 0 0,0 0 0 0 0,-3 0 0 0 0,2 0 0 0 0,-1 0 0 0 0,-3 0 0 0 0,1 0 0 0 0,-2 0 0 0 0,0 0 0 0 0,-1 0 0 0 0,2 0 0 0 0,-2 0 0 0 0,-1 0 0 0 0,-2 0 0 0 0,1 0 0 0 0,0 0 0 0 0,2 0 0 0 0,-1 0 0 0 0,0 0 0 0 0,0 0 0 0 0,0 0 0 0 0,-1 0 0 0 0,-1 0 0 0 0,-2 0 0 0 0,0 0 0 0 0,-1 0 0 0 0,2 0 0 0 0,1 0 0 0 0,-1 0 0 0 0,0 0 0 0 0,-1 0 0 0 0,0 0 0 0 0,-1 0 0 0 0,4 0 0 0 0,3 0 0 0 0,-1 0 0 0 0,1 0 0 0 0,5 0 0 0 0,0 0 0 0 0,-2 0 0 0 0,-3 2 0 0 0,0 2 0 0 0,-1-1 0 0 0,-2 0 0 0 0,-2-1 0 0 0,-1-1 0 0 0,0 0 0 0 0,-2-1 0 0 0,3 0 0 0 0,1 0 0 0 0,-1 0 0 0 0,0-1 0 0 0,-4 1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54:24.78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17066 16687 16383 0 0,'2'0'0'0'0,"4"0"0"0"0,4 0 0 0 0,5 0 0 0 0,2 0 0 0 0,2 0 0 0 0,-1 0 0 0 0,0 0 0 0 0,0-3 0 0 0,-2-1 0 0 0,3 1 0 0 0,0 0 0 0 0,-3-4 0 0 0,-1-1 0 0 0,-1 1 0 0 0,0 1 0 0 0,0 2 0 0 0,0 2 0 0 0,-2-2 0 0 0,2 1 0 0 0,2-1 0 0 0,0-1 0 0 0,0 0 0 0 0,0-2 0 0 0,6 1 0 0 0,-2-2 0 0 0,-1 1 0 0 0,-1 1 0 0 0,-2 2 0 0 0,0 2 0 0 0,0 0 0 0 0,-1 2 0 0 0,0-3 0 0 0,3 0 0 0 0,1 0 0 0 0,-1 1 0 0 0,0 0 0 0 0,0 1 0 0 0,-2 1 0 0 0,0-1 0 0 0,3 1 0 0 0,0 1 0 0 0,-1-1 0 0 0,0 0 0 0 0,0 0 0 0 0,-2 0 0 0 0,0 0 0 0 0,2 0 0 0 0,1 0 0 0 0,0 0 0 0 0,-1 0 0 0 0,-1 0 0 0 0,0 0 0 0 0,-1 0 0 0 0,2 0 0 0 0,3 0 0 0 0,2 0 0 0 0,-2 0 0 0 0,-1 0 0 0 0,-2 0 0 0 0,2 0 0 0 0,0 0 0 0 0,-1 0 0 0 0,-1 0 0 0 0,-1 0 0 0 0,-1 0 0 0 0,0 0 0 0 0,2 0 0 0 0,1 0 0 0 0,-3 0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54:24.79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9935 10239 16383 0 0,'3'0'0'0'0,"0"3"0"0"0,1 3 0 0 0,1 4 0 0 0,0 2 0 0 0,0 2 0 0 0,-2 4 0 0 0,-1 1 0 0 0,2 0 0 0 0,0 0 0 0 0,0-1 0 0 0,-2-1 0 0 0,2-3 0 0 0,1-2 0 0 0,-1 3 0 0 0,-2 1 0 0 0,5-2 0 0 0,1 0 0 0 0,0-1 0 0 0,-3 0 0 0 0,-1 2 0 0 0,-2-1 0 0 0,-1 4 0 0 0,-1 0 0 0 0,0 1 0 0 0,0-1 0 0 0,2-3 0 0 0,1-2 0 0 0,1 0 0 0 0,-2 0 0 0 0,0 1 0 0 0,-1 3 0 0 0,0 1 0 0 0,-1 0 0 0 0,0 0 0 0 0,0 0 0 0 0,0-2 0 0 0,0 1 0 0 0,-1 1 0 0 0,1 1 0 0 0,0 0 0 0 0,0-1 0 0 0,0-1 0 0 0,0 0 0 0 0,0-1 0 0 0,0-3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54:24.79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10478 1299 16383 0 0,'2'0'0'0'0,"4"0"0"0"0,6 0 0 0 0,4 0 0 0 0,1 0 0 0 0,1 0 0 0 0,0 0 0 0 0,-1 0 0 0 0,0 0 0 0 0,2 0 0 0 0,0 0 0 0 0,0 0 0 0 0,-1 0 0 0 0,0 0 0 0 0,-2-3 0 0 0,0 0 0 0 0,2-1 0 0 0,1 2 0 0 0,0 0 0 0 0,-1 1 0 0 0,-1 0 0 0 0,0 1 0 0 0,-1 0 0 0 0,-1 0 0 0 0,3 0 0 0 0,1 0 0 0 0,0 0 0 0 0,-1 0 0 0 0,-1 0 0 0 0,0 0 0 0 0,-1 0 0 0 0,5 0 0 0 0,1 0 0 0 0,0 0 0 0 0,-1 0 0 0 0,-2 0 0 0 0,1 0 0 0 0,0 0 0 0 0,2 0 0 0 0,0 0 0 0 0,-2 0 0 0 0,5 0 0 0 0,-1 0 0 0 0,0 0 0 0 0,-3 0 0 0 0,-2 0 0 0 0,4 0 0 0 0,0 0 0 0 0,0 0 0 0 0,-3 0 0 0 0,7 0 0 0 0,1 0 0 0 0,-2 0 0 0 0,3 0 0 0 0,-1 0 0 0 0,0 0 0 0 0,4 0 0 0 0,-2 0 0 0 0,4 0 0 0 0,0 0 0 0 0,-1 0 0 0 0,2 0 0 0 0,0 0 0 0 0,0 0 0 0 0,-2 0 0 0 0,3 0 0 0 0,-4 0 0 0 0,-3 0 0 0 0,-2 0 0 0 0,2 0 0 0 0,-1 0 0 0 0,0 0 0 0 0,1 0 0 0 0,-3 0 0 0 0,-2 0 0 0 0,0 0 0 0 0,-3 0 0 0 0,2 0 0 0 0,-1 0 0 0 0,-1 0 0 0 0,-3 0 0 0 0,2 0 0 0 0,0 0 0 0 0,2 0 0 0 0,-1 0 0 0 0,2 0 0 0 0,0 0 0 0 0,-2 0 0 0 0,1 0 0 0 0,-1 0 0 0 0,-1 0 0 0 0,-1 0 0 0 0,-2 0 0 0 0,0 0 0 0 0,-2 0 0 0 0,3 0 0 0 0,1 0 0 0 0,0 0 0 0 0,-1 0 0 0 0,-1 0 0 0 0,-1 0 0 0 0,0 0 0 0 0,2 0 0 0 0,1 0 0 0 0,0 0 0 0 0,-1 0 0 0 0,-1 0 0 0 0,0 0 0 0 0,-1 0 0 0 0,-1 0 0 0 0,4 0 0 0 0,-1 0 0 0 0,1 0 0 0 0,-1 0 0 0 0,-1 0 0 0 0,0 0 0 0 0,-1 0 0 0 0,2 0 0 0 0,1 0 0 0 0,0 0 0 0 0,-1 0 0 0 0,-1 0 0 0 0,0 0 0 0 0,-1 0 0 0 0,2 0 0 0 0,1 0 0 0 0,-1 0 0 0 0,0 0 0 0 0,0 0 0 0 0,-2 0 0 0 0,0 0 0 0 0,2 0 0 0 0,1 0 0 0 0,0 0 0 0 0,-1 0 0 0 0,-1 0 0 0 0,0 0 0 0 0,-1 0 0 0 0,-1 0 0 0 0,3 0 0 0 0,1 0 0 0 0,0 0 0 0 0,-1 0 0 0 0,-1 0 0 0 0,0 0 0 0 0,-1 0 0 0 0,2 0 0 0 0,1 0 0 0 0,0 0 0 0 0,-1 0 0 0 0,-1 0 0 0 0,-3 0 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2124FA-3A48-547F-DCEE-D35608E5A21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B618F3F-6787-A4E0-E51A-EA23B9923F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AAF43FC-2EF4-2BC7-CFF0-7360FAC86E9D}"/>
              </a:ext>
            </a:extLst>
          </p:cNvPr>
          <p:cNvSpPr>
            <a:spLocks noGrp="1"/>
          </p:cNvSpPr>
          <p:nvPr>
            <p:ph type="dt" sz="half" idx="10"/>
          </p:nvPr>
        </p:nvSpPr>
        <p:spPr/>
        <p:txBody>
          <a:bodyPr/>
          <a:lstStyle/>
          <a:p>
            <a:fld id="{BF4E4D7D-1AED-4820-BF35-EDF706DEEBA8}" type="datetimeFigureOut">
              <a:rPr kumimoji="1" lang="ja-JP" altLang="en-US" smtClean="0"/>
              <a:t>2022/11/15</a:t>
            </a:fld>
            <a:endParaRPr kumimoji="1" lang="ja-JP" altLang="en-US"/>
          </a:p>
        </p:txBody>
      </p:sp>
      <p:sp>
        <p:nvSpPr>
          <p:cNvPr id="5" name="フッター プレースホルダー 4">
            <a:extLst>
              <a:ext uri="{FF2B5EF4-FFF2-40B4-BE49-F238E27FC236}">
                <a16:creationId xmlns:a16="http://schemas.microsoft.com/office/drawing/2014/main" id="{E53B0EFB-1EB1-814C-03E7-F8241800FE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5E8DBB-B0A2-95E8-9717-3FF623833D12}"/>
              </a:ext>
            </a:extLst>
          </p:cNvPr>
          <p:cNvSpPr>
            <a:spLocks noGrp="1"/>
          </p:cNvSpPr>
          <p:nvPr>
            <p:ph type="sldNum" sz="quarter" idx="12"/>
          </p:nvPr>
        </p:nvSpPr>
        <p:spPr/>
        <p:txBody>
          <a:bodyPr/>
          <a:lstStyle/>
          <a:p>
            <a:fld id="{E47FF8FD-B4F5-4F32-85BB-35A50FF7EE08}" type="slidenum">
              <a:rPr kumimoji="1" lang="ja-JP" altLang="en-US" smtClean="0"/>
              <a:t>‹#›</a:t>
            </a:fld>
            <a:endParaRPr kumimoji="1" lang="ja-JP" altLang="en-US"/>
          </a:p>
        </p:txBody>
      </p:sp>
    </p:spTree>
    <p:extLst>
      <p:ext uri="{BB962C8B-B14F-4D97-AF65-F5344CB8AC3E}">
        <p14:creationId xmlns:p14="http://schemas.microsoft.com/office/powerpoint/2010/main" val="152194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CA1149-A5BD-E402-C1B1-EE7621A97EE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BFB8D9A-4C72-E352-87CA-753F2459D79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470A39-A6D2-059E-A358-C2783C1114C7}"/>
              </a:ext>
            </a:extLst>
          </p:cNvPr>
          <p:cNvSpPr>
            <a:spLocks noGrp="1"/>
          </p:cNvSpPr>
          <p:nvPr>
            <p:ph type="dt" sz="half" idx="10"/>
          </p:nvPr>
        </p:nvSpPr>
        <p:spPr/>
        <p:txBody>
          <a:bodyPr/>
          <a:lstStyle/>
          <a:p>
            <a:fld id="{BF4E4D7D-1AED-4820-BF35-EDF706DEEBA8}" type="datetimeFigureOut">
              <a:rPr kumimoji="1" lang="ja-JP" altLang="en-US" smtClean="0"/>
              <a:t>2022/11/15</a:t>
            </a:fld>
            <a:endParaRPr kumimoji="1" lang="ja-JP" altLang="en-US"/>
          </a:p>
        </p:txBody>
      </p:sp>
      <p:sp>
        <p:nvSpPr>
          <p:cNvPr id="5" name="フッター プレースホルダー 4">
            <a:extLst>
              <a:ext uri="{FF2B5EF4-FFF2-40B4-BE49-F238E27FC236}">
                <a16:creationId xmlns:a16="http://schemas.microsoft.com/office/drawing/2014/main" id="{4001BEBE-2ABF-25C4-3DBC-1BD3B6DD8B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C9B56E-0AC6-AEE8-1CC7-03935730878A}"/>
              </a:ext>
            </a:extLst>
          </p:cNvPr>
          <p:cNvSpPr>
            <a:spLocks noGrp="1"/>
          </p:cNvSpPr>
          <p:nvPr>
            <p:ph type="sldNum" sz="quarter" idx="12"/>
          </p:nvPr>
        </p:nvSpPr>
        <p:spPr/>
        <p:txBody>
          <a:bodyPr/>
          <a:lstStyle/>
          <a:p>
            <a:fld id="{E47FF8FD-B4F5-4F32-85BB-35A50FF7EE08}" type="slidenum">
              <a:rPr kumimoji="1" lang="ja-JP" altLang="en-US" smtClean="0"/>
              <a:t>‹#›</a:t>
            </a:fld>
            <a:endParaRPr kumimoji="1" lang="ja-JP" altLang="en-US"/>
          </a:p>
        </p:txBody>
      </p:sp>
    </p:spTree>
    <p:extLst>
      <p:ext uri="{BB962C8B-B14F-4D97-AF65-F5344CB8AC3E}">
        <p14:creationId xmlns:p14="http://schemas.microsoft.com/office/powerpoint/2010/main" val="115211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1A8C304-915E-346D-0E73-1567975A39A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C4362D1-E48F-3BED-A351-C5C65D24F5C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2132578-42CA-66AA-8FD8-DE63F7803BE0}"/>
              </a:ext>
            </a:extLst>
          </p:cNvPr>
          <p:cNvSpPr>
            <a:spLocks noGrp="1"/>
          </p:cNvSpPr>
          <p:nvPr>
            <p:ph type="dt" sz="half" idx="10"/>
          </p:nvPr>
        </p:nvSpPr>
        <p:spPr/>
        <p:txBody>
          <a:bodyPr/>
          <a:lstStyle/>
          <a:p>
            <a:fld id="{BF4E4D7D-1AED-4820-BF35-EDF706DEEBA8}" type="datetimeFigureOut">
              <a:rPr kumimoji="1" lang="ja-JP" altLang="en-US" smtClean="0"/>
              <a:t>2022/11/15</a:t>
            </a:fld>
            <a:endParaRPr kumimoji="1" lang="ja-JP" altLang="en-US"/>
          </a:p>
        </p:txBody>
      </p:sp>
      <p:sp>
        <p:nvSpPr>
          <p:cNvPr id="5" name="フッター プレースホルダー 4">
            <a:extLst>
              <a:ext uri="{FF2B5EF4-FFF2-40B4-BE49-F238E27FC236}">
                <a16:creationId xmlns:a16="http://schemas.microsoft.com/office/drawing/2014/main" id="{5A1B942F-7363-4DE5-224D-0A6B571109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F69BA2-2D7E-4802-408C-A35B8FDFAD19}"/>
              </a:ext>
            </a:extLst>
          </p:cNvPr>
          <p:cNvSpPr>
            <a:spLocks noGrp="1"/>
          </p:cNvSpPr>
          <p:nvPr>
            <p:ph type="sldNum" sz="quarter" idx="12"/>
          </p:nvPr>
        </p:nvSpPr>
        <p:spPr/>
        <p:txBody>
          <a:bodyPr/>
          <a:lstStyle/>
          <a:p>
            <a:fld id="{E47FF8FD-B4F5-4F32-85BB-35A50FF7EE08}" type="slidenum">
              <a:rPr kumimoji="1" lang="ja-JP" altLang="en-US" smtClean="0"/>
              <a:t>‹#›</a:t>
            </a:fld>
            <a:endParaRPr kumimoji="1" lang="ja-JP" altLang="en-US"/>
          </a:p>
        </p:txBody>
      </p:sp>
    </p:spTree>
    <p:extLst>
      <p:ext uri="{BB962C8B-B14F-4D97-AF65-F5344CB8AC3E}">
        <p14:creationId xmlns:p14="http://schemas.microsoft.com/office/powerpoint/2010/main" val="245327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2C9AC0-FD16-9D2D-7618-2158EA1CB61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E7FCB8-5E54-F449-6D1A-938FD0DF188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F1F4DD-7192-2814-E230-49A53F98847D}"/>
              </a:ext>
            </a:extLst>
          </p:cNvPr>
          <p:cNvSpPr>
            <a:spLocks noGrp="1"/>
          </p:cNvSpPr>
          <p:nvPr>
            <p:ph type="dt" sz="half" idx="10"/>
          </p:nvPr>
        </p:nvSpPr>
        <p:spPr/>
        <p:txBody>
          <a:bodyPr/>
          <a:lstStyle/>
          <a:p>
            <a:fld id="{BF4E4D7D-1AED-4820-BF35-EDF706DEEBA8}" type="datetimeFigureOut">
              <a:rPr kumimoji="1" lang="ja-JP" altLang="en-US" smtClean="0"/>
              <a:t>2022/11/15</a:t>
            </a:fld>
            <a:endParaRPr kumimoji="1" lang="ja-JP" altLang="en-US"/>
          </a:p>
        </p:txBody>
      </p:sp>
      <p:sp>
        <p:nvSpPr>
          <p:cNvPr id="5" name="フッター プレースホルダー 4">
            <a:extLst>
              <a:ext uri="{FF2B5EF4-FFF2-40B4-BE49-F238E27FC236}">
                <a16:creationId xmlns:a16="http://schemas.microsoft.com/office/drawing/2014/main" id="{B490D839-658D-93D0-E381-2E64C6EC4A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5EE35C-4E6B-5359-2796-074AD356A0F3}"/>
              </a:ext>
            </a:extLst>
          </p:cNvPr>
          <p:cNvSpPr>
            <a:spLocks noGrp="1"/>
          </p:cNvSpPr>
          <p:nvPr>
            <p:ph type="sldNum" sz="quarter" idx="12"/>
          </p:nvPr>
        </p:nvSpPr>
        <p:spPr/>
        <p:txBody>
          <a:bodyPr/>
          <a:lstStyle/>
          <a:p>
            <a:fld id="{E47FF8FD-B4F5-4F32-85BB-35A50FF7EE08}" type="slidenum">
              <a:rPr kumimoji="1" lang="ja-JP" altLang="en-US" smtClean="0"/>
              <a:t>‹#›</a:t>
            </a:fld>
            <a:endParaRPr kumimoji="1" lang="ja-JP" altLang="en-US"/>
          </a:p>
        </p:txBody>
      </p:sp>
    </p:spTree>
    <p:extLst>
      <p:ext uri="{BB962C8B-B14F-4D97-AF65-F5344CB8AC3E}">
        <p14:creationId xmlns:p14="http://schemas.microsoft.com/office/powerpoint/2010/main" val="136131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CE555D-594D-0F1F-10B7-8C1DAE03371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D313AA-DA14-2EF5-8A2C-48ABD9E87A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3B0FEBF-0F64-83EC-5D6D-BDC1C735937C}"/>
              </a:ext>
            </a:extLst>
          </p:cNvPr>
          <p:cNvSpPr>
            <a:spLocks noGrp="1"/>
          </p:cNvSpPr>
          <p:nvPr>
            <p:ph type="dt" sz="half" idx="10"/>
          </p:nvPr>
        </p:nvSpPr>
        <p:spPr/>
        <p:txBody>
          <a:bodyPr/>
          <a:lstStyle/>
          <a:p>
            <a:fld id="{BF4E4D7D-1AED-4820-BF35-EDF706DEEBA8}" type="datetimeFigureOut">
              <a:rPr kumimoji="1" lang="ja-JP" altLang="en-US" smtClean="0"/>
              <a:t>2022/11/15</a:t>
            </a:fld>
            <a:endParaRPr kumimoji="1" lang="ja-JP" altLang="en-US"/>
          </a:p>
        </p:txBody>
      </p:sp>
      <p:sp>
        <p:nvSpPr>
          <p:cNvPr id="5" name="フッター プレースホルダー 4">
            <a:extLst>
              <a:ext uri="{FF2B5EF4-FFF2-40B4-BE49-F238E27FC236}">
                <a16:creationId xmlns:a16="http://schemas.microsoft.com/office/drawing/2014/main" id="{5B4BAE4F-AFFC-0F39-5BDC-06349935B2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A60677-A580-DB23-6DB4-A07C90128A15}"/>
              </a:ext>
            </a:extLst>
          </p:cNvPr>
          <p:cNvSpPr>
            <a:spLocks noGrp="1"/>
          </p:cNvSpPr>
          <p:nvPr>
            <p:ph type="sldNum" sz="quarter" idx="12"/>
          </p:nvPr>
        </p:nvSpPr>
        <p:spPr/>
        <p:txBody>
          <a:bodyPr/>
          <a:lstStyle/>
          <a:p>
            <a:fld id="{E47FF8FD-B4F5-4F32-85BB-35A50FF7EE08}" type="slidenum">
              <a:rPr kumimoji="1" lang="ja-JP" altLang="en-US" smtClean="0"/>
              <a:t>‹#›</a:t>
            </a:fld>
            <a:endParaRPr kumimoji="1" lang="ja-JP" altLang="en-US"/>
          </a:p>
        </p:txBody>
      </p:sp>
    </p:spTree>
    <p:extLst>
      <p:ext uri="{BB962C8B-B14F-4D97-AF65-F5344CB8AC3E}">
        <p14:creationId xmlns:p14="http://schemas.microsoft.com/office/powerpoint/2010/main" val="173524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6F2C9D-A97E-233F-DB09-B49B51210A7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7873A6-6AAB-6E1A-0A50-11C4A313EF7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232A44F-5F7B-6535-D4ED-C4EE7099394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F828C44-295D-ED04-3360-443F8406B52C}"/>
              </a:ext>
            </a:extLst>
          </p:cNvPr>
          <p:cNvSpPr>
            <a:spLocks noGrp="1"/>
          </p:cNvSpPr>
          <p:nvPr>
            <p:ph type="dt" sz="half" idx="10"/>
          </p:nvPr>
        </p:nvSpPr>
        <p:spPr/>
        <p:txBody>
          <a:bodyPr/>
          <a:lstStyle/>
          <a:p>
            <a:fld id="{BF4E4D7D-1AED-4820-BF35-EDF706DEEBA8}" type="datetimeFigureOut">
              <a:rPr kumimoji="1" lang="ja-JP" altLang="en-US" smtClean="0"/>
              <a:t>2022/11/15</a:t>
            </a:fld>
            <a:endParaRPr kumimoji="1" lang="ja-JP" altLang="en-US"/>
          </a:p>
        </p:txBody>
      </p:sp>
      <p:sp>
        <p:nvSpPr>
          <p:cNvPr id="6" name="フッター プレースホルダー 5">
            <a:extLst>
              <a:ext uri="{FF2B5EF4-FFF2-40B4-BE49-F238E27FC236}">
                <a16:creationId xmlns:a16="http://schemas.microsoft.com/office/drawing/2014/main" id="{0C3B5B70-5843-3F11-CD4F-FAE3E2CD8DD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069C68F-C9B3-7C3B-7CC0-A24D586AFD94}"/>
              </a:ext>
            </a:extLst>
          </p:cNvPr>
          <p:cNvSpPr>
            <a:spLocks noGrp="1"/>
          </p:cNvSpPr>
          <p:nvPr>
            <p:ph type="sldNum" sz="quarter" idx="12"/>
          </p:nvPr>
        </p:nvSpPr>
        <p:spPr/>
        <p:txBody>
          <a:bodyPr/>
          <a:lstStyle/>
          <a:p>
            <a:fld id="{E47FF8FD-B4F5-4F32-85BB-35A50FF7EE08}" type="slidenum">
              <a:rPr kumimoji="1" lang="ja-JP" altLang="en-US" smtClean="0"/>
              <a:t>‹#›</a:t>
            </a:fld>
            <a:endParaRPr kumimoji="1" lang="ja-JP" altLang="en-US"/>
          </a:p>
        </p:txBody>
      </p:sp>
    </p:spTree>
    <p:extLst>
      <p:ext uri="{BB962C8B-B14F-4D97-AF65-F5344CB8AC3E}">
        <p14:creationId xmlns:p14="http://schemas.microsoft.com/office/powerpoint/2010/main" val="104366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FBC02-69AA-4F76-09E8-3DDD796AFBD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80C4A1-BE6C-4099-B77D-D76AD73FB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C08C726-D263-EEC9-90B2-ECF2D3B6F6E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EC684EC-A120-5746-153C-73A4268E8D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518C98F-4674-E671-EE7C-32C4EEBC4B8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1932FE-C325-4188-7D7F-B799E6A84FB1}"/>
              </a:ext>
            </a:extLst>
          </p:cNvPr>
          <p:cNvSpPr>
            <a:spLocks noGrp="1"/>
          </p:cNvSpPr>
          <p:nvPr>
            <p:ph type="dt" sz="half" idx="10"/>
          </p:nvPr>
        </p:nvSpPr>
        <p:spPr/>
        <p:txBody>
          <a:bodyPr/>
          <a:lstStyle/>
          <a:p>
            <a:fld id="{BF4E4D7D-1AED-4820-BF35-EDF706DEEBA8}" type="datetimeFigureOut">
              <a:rPr kumimoji="1" lang="ja-JP" altLang="en-US" smtClean="0"/>
              <a:t>2022/11/15</a:t>
            </a:fld>
            <a:endParaRPr kumimoji="1" lang="ja-JP" altLang="en-US"/>
          </a:p>
        </p:txBody>
      </p:sp>
      <p:sp>
        <p:nvSpPr>
          <p:cNvPr id="8" name="フッター プレースホルダー 7">
            <a:extLst>
              <a:ext uri="{FF2B5EF4-FFF2-40B4-BE49-F238E27FC236}">
                <a16:creationId xmlns:a16="http://schemas.microsoft.com/office/drawing/2014/main" id="{82145888-4D18-A14C-1985-54372C1C4EB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7B34BB1-9472-2F90-8398-147A4451952B}"/>
              </a:ext>
            </a:extLst>
          </p:cNvPr>
          <p:cNvSpPr>
            <a:spLocks noGrp="1"/>
          </p:cNvSpPr>
          <p:nvPr>
            <p:ph type="sldNum" sz="quarter" idx="12"/>
          </p:nvPr>
        </p:nvSpPr>
        <p:spPr/>
        <p:txBody>
          <a:bodyPr/>
          <a:lstStyle/>
          <a:p>
            <a:fld id="{E47FF8FD-B4F5-4F32-85BB-35A50FF7EE08}" type="slidenum">
              <a:rPr kumimoji="1" lang="ja-JP" altLang="en-US" smtClean="0"/>
              <a:t>‹#›</a:t>
            </a:fld>
            <a:endParaRPr kumimoji="1" lang="ja-JP" altLang="en-US"/>
          </a:p>
        </p:txBody>
      </p:sp>
    </p:spTree>
    <p:extLst>
      <p:ext uri="{BB962C8B-B14F-4D97-AF65-F5344CB8AC3E}">
        <p14:creationId xmlns:p14="http://schemas.microsoft.com/office/powerpoint/2010/main" val="398992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4C2404-76D6-0CC5-B891-A0AF50936C5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20E1ABA-D16D-E3E8-4620-7D3987A2A0AD}"/>
              </a:ext>
            </a:extLst>
          </p:cNvPr>
          <p:cNvSpPr>
            <a:spLocks noGrp="1"/>
          </p:cNvSpPr>
          <p:nvPr>
            <p:ph type="dt" sz="half" idx="10"/>
          </p:nvPr>
        </p:nvSpPr>
        <p:spPr/>
        <p:txBody>
          <a:bodyPr/>
          <a:lstStyle/>
          <a:p>
            <a:fld id="{BF4E4D7D-1AED-4820-BF35-EDF706DEEBA8}" type="datetimeFigureOut">
              <a:rPr kumimoji="1" lang="ja-JP" altLang="en-US" smtClean="0"/>
              <a:t>2022/11/15</a:t>
            </a:fld>
            <a:endParaRPr kumimoji="1" lang="ja-JP" altLang="en-US"/>
          </a:p>
        </p:txBody>
      </p:sp>
      <p:sp>
        <p:nvSpPr>
          <p:cNvPr id="4" name="フッター プレースホルダー 3">
            <a:extLst>
              <a:ext uri="{FF2B5EF4-FFF2-40B4-BE49-F238E27FC236}">
                <a16:creationId xmlns:a16="http://schemas.microsoft.com/office/drawing/2014/main" id="{903A6CB1-BA2C-05D4-E378-D91BD0031FC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6ADB5B2-99DC-5B99-362F-6241B35B1FC6}"/>
              </a:ext>
            </a:extLst>
          </p:cNvPr>
          <p:cNvSpPr>
            <a:spLocks noGrp="1"/>
          </p:cNvSpPr>
          <p:nvPr>
            <p:ph type="sldNum" sz="quarter" idx="12"/>
          </p:nvPr>
        </p:nvSpPr>
        <p:spPr/>
        <p:txBody>
          <a:bodyPr/>
          <a:lstStyle/>
          <a:p>
            <a:fld id="{E47FF8FD-B4F5-4F32-85BB-35A50FF7EE08}" type="slidenum">
              <a:rPr kumimoji="1" lang="ja-JP" altLang="en-US" smtClean="0"/>
              <a:t>‹#›</a:t>
            </a:fld>
            <a:endParaRPr kumimoji="1" lang="ja-JP" altLang="en-US"/>
          </a:p>
        </p:txBody>
      </p:sp>
    </p:spTree>
    <p:extLst>
      <p:ext uri="{BB962C8B-B14F-4D97-AF65-F5344CB8AC3E}">
        <p14:creationId xmlns:p14="http://schemas.microsoft.com/office/powerpoint/2010/main" val="56756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3F11574-DD53-4855-4B4C-40BEEC535BE6}"/>
              </a:ext>
            </a:extLst>
          </p:cNvPr>
          <p:cNvSpPr>
            <a:spLocks noGrp="1"/>
          </p:cNvSpPr>
          <p:nvPr>
            <p:ph type="dt" sz="half" idx="10"/>
          </p:nvPr>
        </p:nvSpPr>
        <p:spPr/>
        <p:txBody>
          <a:bodyPr/>
          <a:lstStyle/>
          <a:p>
            <a:fld id="{BF4E4D7D-1AED-4820-BF35-EDF706DEEBA8}" type="datetimeFigureOut">
              <a:rPr kumimoji="1" lang="ja-JP" altLang="en-US" smtClean="0"/>
              <a:t>2022/11/15</a:t>
            </a:fld>
            <a:endParaRPr kumimoji="1" lang="ja-JP" altLang="en-US"/>
          </a:p>
        </p:txBody>
      </p:sp>
      <p:sp>
        <p:nvSpPr>
          <p:cNvPr id="3" name="フッター プレースホルダー 2">
            <a:extLst>
              <a:ext uri="{FF2B5EF4-FFF2-40B4-BE49-F238E27FC236}">
                <a16:creationId xmlns:a16="http://schemas.microsoft.com/office/drawing/2014/main" id="{2A05C204-6D37-D7B3-1C47-0E6F7778F70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0F0852-2051-1BC6-CBB0-442B4C34BAEF}"/>
              </a:ext>
            </a:extLst>
          </p:cNvPr>
          <p:cNvSpPr>
            <a:spLocks noGrp="1"/>
          </p:cNvSpPr>
          <p:nvPr>
            <p:ph type="sldNum" sz="quarter" idx="12"/>
          </p:nvPr>
        </p:nvSpPr>
        <p:spPr/>
        <p:txBody>
          <a:bodyPr/>
          <a:lstStyle/>
          <a:p>
            <a:fld id="{E47FF8FD-B4F5-4F32-85BB-35A50FF7EE08}" type="slidenum">
              <a:rPr kumimoji="1" lang="ja-JP" altLang="en-US" smtClean="0"/>
              <a:t>‹#›</a:t>
            </a:fld>
            <a:endParaRPr kumimoji="1" lang="ja-JP" altLang="en-US"/>
          </a:p>
        </p:txBody>
      </p:sp>
    </p:spTree>
    <p:extLst>
      <p:ext uri="{BB962C8B-B14F-4D97-AF65-F5344CB8AC3E}">
        <p14:creationId xmlns:p14="http://schemas.microsoft.com/office/powerpoint/2010/main" val="187740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F9B8BE-6D4A-40EB-01E4-623B21BCE7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5833559-7EB2-5211-2C4A-08DA5A172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AFBD17-FA17-641F-E63F-04F6B8A8E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16B962-23D0-6A79-535B-6C668E041A81}"/>
              </a:ext>
            </a:extLst>
          </p:cNvPr>
          <p:cNvSpPr>
            <a:spLocks noGrp="1"/>
          </p:cNvSpPr>
          <p:nvPr>
            <p:ph type="dt" sz="half" idx="10"/>
          </p:nvPr>
        </p:nvSpPr>
        <p:spPr/>
        <p:txBody>
          <a:bodyPr/>
          <a:lstStyle/>
          <a:p>
            <a:fld id="{BF4E4D7D-1AED-4820-BF35-EDF706DEEBA8}" type="datetimeFigureOut">
              <a:rPr kumimoji="1" lang="ja-JP" altLang="en-US" smtClean="0"/>
              <a:t>2022/11/15</a:t>
            </a:fld>
            <a:endParaRPr kumimoji="1" lang="ja-JP" altLang="en-US"/>
          </a:p>
        </p:txBody>
      </p:sp>
      <p:sp>
        <p:nvSpPr>
          <p:cNvPr id="6" name="フッター プレースホルダー 5">
            <a:extLst>
              <a:ext uri="{FF2B5EF4-FFF2-40B4-BE49-F238E27FC236}">
                <a16:creationId xmlns:a16="http://schemas.microsoft.com/office/drawing/2014/main" id="{17CE8AD4-CBF1-BE00-268C-921C82555B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56D753D-14C4-8641-2ACA-745C054E0676}"/>
              </a:ext>
            </a:extLst>
          </p:cNvPr>
          <p:cNvSpPr>
            <a:spLocks noGrp="1"/>
          </p:cNvSpPr>
          <p:nvPr>
            <p:ph type="sldNum" sz="quarter" idx="12"/>
          </p:nvPr>
        </p:nvSpPr>
        <p:spPr/>
        <p:txBody>
          <a:bodyPr/>
          <a:lstStyle/>
          <a:p>
            <a:fld id="{E47FF8FD-B4F5-4F32-85BB-35A50FF7EE08}" type="slidenum">
              <a:rPr kumimoji="1" lang="ja-JP" altLang="en-US" smtClean="0"/>
              <a:t>‹#›</a:t>
            </a:fld>
            <a:endParaRPr kumimoji="1" lang="ja-JP" altLang="en-US"/>
          </a:p>
        </p:txBody>
      </p:sp>
    </p:spTree>
    <p:extLst>
      <p:ext uri="{BB962C8B-B14F-4D97-AF65-F5344CB8AC3E}">
        <p14:creationId xmlns:p14="http://schemas.microsoft.com/office/powerpoint/2010/main" val="308707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0C9D4F-26AE-E5A0-AED4-8FF1C0EBDAD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280825D-2BDA-6830-640E-C622F2ECC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022823F-0BDF-7783-EFB7-4B552C30D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249069-789E-CE81-CD20-C4C8896943FA}"/>
              </a:ext>
            </a:extLst>
          </p:cNvPr>
          <p:cNvSpPr>
            <a:spLocks noGrp="1"/>
          </p:cNvSpPr>
          <p:nvPr>
            <p:ph type="dt" sz="half" idx="10"/>
          </p:nvPr>
        </p:nvSpPr>
        <p:spPr/>
        <p:txBody>
          <a:bodyPr/>
          <a:lstStyle/>
          <a:p>
            <a:fld id="{BF4E4D7D-1AED-4820-BF35-EDF706DEEBA8}" type="datetimeFigureOut">
              <a:rPr kumimoji="1" lang="ja-JP" altLang="en-US" smtClean="0"/>
              <a:t>2022/11/15</a:t>
            </a:fld>
            <a:endParaRPr kumimoji="1" lang="ja-JP" altLang="en-US"/>
          </a:p>
        </p:txBody>
      </p:sp>
      <p:sp>
        <p:nvSpPr>
          <p:cNvPr id="6" name="フッター プレースホルダー 5">
            <a:extLst>
              <a:ext uri="{FF2B5EF4-FFF2-40B4-BE49-F238E27FC236}">
                <a16:creationId xmlns:a16="http://schemas.microsoft.com/office/drawing/2014/main" id="{B98680BB-C698-76B5-082B-7430C8E52B7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67C6923-AECE-6CFD-2503-28FDF924EC9B}"/>
              </a:ext>
            </a:extLst>
          </p:cNvPr>
          <p:cNvSpPr>
            <a:spLocks noGrp="1"/>
          </p:cNvSpPr>
          <p:nvPr>
            <p:ph type="sldNum" sz="quarter" idx="12"/>
          </p:nvPr>
        </p:nvSpPr>
        <p:spPr/>
        <p:txBody>
          <a:bodyPr/>
          <a:lstStyle/>
          <a:p>
            <a:fld id="{E47FF8FD-B4F5-4F32-85BB-35A50FF7EE08}" type="slidenum">
              <a:rPr kumimoji="1" lang="ja-JP" altLang="en-US" smtClean="0"/>
              <a:t>‹#›</a:t>
            </a:fld>
            <a:endParaRPr kumimoji="1" lang="ja-JP" altLang="en-US"/>
          </a:p>
        </p:txBody>
      </p:sp>
    </p:spTree>
    <p:extLst>
      <p:ext uri="{BB962C8B-B14F-4D97-AF65-F5344CB8AC3E}">
        <p14:creationId xmlns:p14="http://schemas.microsoft.com/office/powerpoint/2010/main" val="4524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C9CBF23-7FD3-FC0E-593F-2545BB7A7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0E6FDDF-44BB-F49D-69A7-2AE40F999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EC4E9A-372F-3E72-6ED0-7F4DBEF5B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E4D7D-1AED-4820-BF35-EDF706DEEBA8}" type="datetimeFigureOut">
              <a:rPr kumimoji="1" lang="ja-JP" altLang="en-US" smtClean="0"/>
              <a:t>2022/11/15</a:t>
            </a:fld>
            <a:endParaRPr kumimoji="1" lang="ja-JP" altLang="en-US"/>
          </a:p>
        </p:txBody>
      </p:sp>
      <p:sp>
        <p:nvSpPr>
          <p:cNvPr id="5" name="フッター プレースホルダー 4">
            <a:extLst>
              <a:ext uri="{FF2B5EF4-FFF2-40B4-BE49-F238E27FC236}">
                <a16:creationId xmlns:a16="http://schemas.microsoft.com/office/drawing/2014/main" id="{8DE8786C-ED4A-C9E2-06FD-6A58506D7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86A2F52-D412-3A43-6B20-26DE65B70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FF8FD-B4F5-4F32-85BB-35A50FF7EE08}" type="slidenum">
              <a:rPr kumimoji="1" lang="ja-JP" altLang="en-US" smtClean="0"/>
              <a:t>‹#›</a:t>
            </a:fld>
            <a:endParaRPr kumimoji="1" lang="ja-JP" altLang="en-US"/>
          </a:p>
        </p:txBody>
      </p:sp>
    </p:spTree>
    <p:extLst>
      <p:ext uri="{BB962C8B-B14F-4D97-AF65-F5344CB8AC3E}">
        <p14:creationId xmlns:p14="http://schemas.microsoft.com/office/powerpoint/2010/main" val="2941617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ustomXml" Target="../ink/ink1.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9.xml"/><Relationship Id="rId18" Type="http://schemas.openxmlformats.org/officeDocument/2006/relationships/image" Target="../media/image19.png"/><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16.png"/><Relationship Id="rId17" Type="http://schemas.openxmlformats.org/officeDocument/2006/relationships/customXml" Target="../ink/ink11.xml"/><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15.png"/><Relationship Id="rId19" Type="http://schemas.openxmlformats.org/officeDocument/2006/relationships/customXml" Target="../ink/ink12.xml"/><Relationship Id="rId4" Type="http://schemas.openxmlformats.org/officeDocument/2006/relationships/image" Target="../media/image12.png"/><Relationship Id="rId9" Type="http://schemas.openxmlformats.org/officeDocument/2006/relationships/customXml" Target="../ink/ink7.xml"/><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www.kencorp.co.jp/housing/properties/193130/2019120692/?type=lease"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電車の駅にいる女の子">
            <a:extLst>
              <a:ext uri="{FF2B5EF4-FFF2-40B4-BE49-F238E27FC236}">
                <a16:creationId xmlns:a16="http://schemas.microsoft.com/office/drawing/2014/main" id="{1C56497E-922C-9794-5E79-1124FC697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32043"/>
          </a:xfrm>
          <a:prstGeom prst="rect">
            <a:avLst/>
          </a:prstGeom>
        </p:spPr>
      </p:pic>
      <p:sp>
        <p:nvSpPr>
          <p:cNvPr id="2" name="タイトル 1">
            <a:extLst>
              <a:ext uri="{FF2B5EF4-FFF2-40B4-BE49-F238E27FC236}">
                <a16:creationId xmlns:a16="http://schemas.microsoft.com/office/drawing/2014/main" id="{3D32E8B1-FF65-6A8F-48EC-12BC1066C54D}"/>
              </a:ext>
            </a:extLst>
          </p:cNvPr>
          <p:cNvSpPr>
            <a:spLocks noGrp="1"/>
          </p:cNvSpPr>
          <p:nvPr>
            <p:ph type="ctrTitle"/>
          </p:nvPr>
        </p:nvSpPr>
        <p:spPr>
          <a:xfrm>
            <a:off x="1524000" y="2235200"/>
            <a:ext cx="9144000" cy="2387600"/>
          </a:xfrm>
        </p:spPr>
        <p:txBody>
          <a:bodyPr anchor="ctr"/>
          <a:lstStyle/>
          <a:p>
            <a:r>
              <a:rPr lang="ja-JP" altLang="en-US" b="1">
                <a:solidFill>
                  <a:schemeClr val="bg1"/>
                </a:solidFill>
                <a:latin typeface="+mn-ea"/>
                <a:ea typeface="+mn-ea"/>
              </a:rPr>
              <a:t>8班</a:t>
            </a:r>
            <a:endParaRPr kumimoji="1" lang="ja-JP" altLang="en-US" b="1">
              <a:solidFill>
                <a:schemeClr val="bg1"/>
              </a:solidFill>
              <a:latin typeface="+mn-ea"/>
              <a:ea typeface="+mn-ea"/>
            </a:endParaRPr>
          </a:p>
        </p:txBody>
      </p:sp>
      <p:sp>
        <p:nvSpPr>
          <p:cNvPr id="3" name="字幕 2">
            <a:extLst>
              <a:ext uri="{FF2B5EF4-FFF2-40B4-BE49-F238E27FC236}">
                <a16:creationId xmlns:a16="http://schemas.microsoft.com/office/drawing/2014/main" id="{EB2B2B9C-DCFB-510E-BE21-51A54B07EDC6}"/>
              </a:ext>
            </a:extLst>
          </p:cNvPr>
          <p:cNvSpPr>
            <a:spLocks noGrp="1"/>
          </p:cNvSpPr>
          <p:nvPr>
            <p:ph type="subTitle" idx="1"/>
          </p:nvPr>
        </p:nvSpPr>
        <p:spPr>
          <a:xfrm>
            <a:off x="1246909" y="413183"/>
            <a:ext cx="9698182" cy="1655762"/>
          </a:xfrm>
        </p:spPr>
        <p:txBody>
          <a:bodyPr vert="horz" lIns="91440" tIns="45720" rIns="91440" bIns="45720" rtlCol="0" anchor="ctr">
            <a:normAutofit/>
          </a:bodyPr>
          <a:lstStyle/>
          <a:p>
            <a:r>
              <a:rPr lang="ja-JP" altLang="en-US" sz="3200" b="1">
                <a:solidFill>
                  <a:schemeClr val="tx2">
                    <a:lumMod val="50000"/>
                  </a:schemeClr>
                </a:solidFill>
                <a:ea typeface="游ゴシック"/>
              </a:rPr>
              <a:t>～駅から近くて家賃が高い、金持ち学生向けの駅～</a:t>
            </a:r>
            <a:endParaRPr kumimoji="1" lang="ja-JP" altLang="en-US" sz="3200" b="1">
              <a:solidFill>
                <a:schemeClr val="tx2">
                  <a:lumMod val="50000"/>
                </a:schemeClr>
              </a:solidFill>
            </a:endParaRPr>
          </a:p>
        </p:txBody>
      </p:sp>
      <p:sp>
        <p:nvSpPr>
          <p:cNvPr id="6" name="字幕 2">
            <a:extLst>
              <a:ext uri="{FF2B5EF4-FFF2-40B4-BE49-F238E27FC236}">
                <a16:creationId xmlns:a16="http://schemas.microsoft.com/office/drawing/2014/main" id="{45194486-8B6C-A126-F59E-B1CD2DE55418}"/>
              </a:ext>
            </a:extLst>
          </p:cNvPr>
          <p:cNvSpPr txBox="1">
            <a:spLocks/>
          </p:cNvSpPr>
          <p:nvPr/>
        </p:nvSpPr>
        <p:spPr>
          <a:xfrm>
            <a:off x="9568565" y="4761709"/>
            <a:ext cx="3131127" cy="230230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b="1">
                <a:solidFill>
                  <a:schemeClr val="tx2">
                    <a:lumMod val="50000"/>
                  </a:schemeClr>
                </a:solidFill>
                <a:ea typeface="游ゴシック"/>
              </a:rPr>
              <a:t>木戸春菜</a:t>
            </a:r>
            <a:endParaRPr lang="en-US" altLang="ja-JP" b="1">
              <a:solidFill>
                <a:schemeClr val="tx2">
                  <a:lumMod val="50000"/>
                </a:schemeClr>
              </a:solidFill>
              <a:ea typeface="游ゴシック"/>
            </a:endParaRPr>
          </a:p>
          <a:p>
            <a:r>
              <a:rPr lang="ja-JP" altLang="en-US" b="1">
                <a:solidFill>
                  <a:schemeClr val="tx2">
                    <a:lumMod val="50000"/>
                  </a:schemeClr>
                </a:solidFill>
                <a:ea typeface="游ゴシック"/>
              </a:rPr>
              <a:t>相良信博</a:t>
            </a:r>
            <a:endParaRPr lang="en-US" altLang="ja-JP" b="1">
              <a:solidFill>
                <a:schemeClr val="tx2">
                  <a:lumMod val="50000"/>
                </a:schemeClr>
              </a:solidFill>
              <a:ea typeface="游ゴシック"/>
            </a:endParaRPr>
          </a:p>
          <a:p>
            <a:r>
              <a:rPr lang="ja-JP" altLang="en-US" b="1">
                <a:solidFill>
                  <a:schemeClr val="tx2">
                    <a:lumMod val="50000"/>
                  </a:schemeClr>
                </a:solidFill>
                <a:ea typeface="游ゴシック"/>
              </a:rPr>
              <a:t>田中悠翔</a:t>
            </a:r>
            <a:endParaRPr lang="en-US" altLang="ja-JP" b="1">
              <a:solidFill>
                <a:schemeClr val="tx2">
                  <a:lumMod val="50000"/>
                </a:schemeClr>
              </a:solidFill>
              <a:ea typeface="游ゴシック"/>
            </a:endParaRPr>
          </a:p>
          <a:p>
            <a:r>
              <a:rPr lang="ja-JP" altLang="en-US" b="1">
                <a:solidFill>
                  <a:schemeClr val="tx2">
                    <a:lumMod val="50000"/>
                  </a:schemeClr>
                </a:solidFill>
                <a:ea typeface="游ゴシック"/>
              </a:rPr>
              <a:t>德永彩七</a:t>
            </a:r>
            <a:endParaRPr lang="en-US" altLang="ja-JP" b="1">
              <a:solidFill>
                <a:schemeClr val="tx2">
                  <a:lumMod val="50000"/>
                </a:schemeClr>
              </a:solidFill>
              <a:ea typeface="游ゴシック"/>
            </a:endParaRPr>
          </a:p>
          <a:p>
            <a:r>
              <a:rPr lang="ja-JP" altLang="en-US" b="1">
                <a:solidFill>
                  <a:schemeClr val="tx2">
                    <a:lumMod val="50000"/>
                  </a:schemeClr>
                </a:solidFill>
                <a:ea typeface="游ゴシック"/>
              </a:rPr>
              <a:t>森廣隆太郎</a:t>
            </a:r>
            <a:endParaRPr lang="ja-JP" altLang="en-US" b="1">
              <a:solidFill>
                <a:schemeClr val="tx2">
                  <a:lumMod val="50000"/>
                </a:schemeClr>
              </a:solidFill>
            </a:endParaRPr>
          </a:p>
        </p:txBody>
      </p:sp>
    </p:spTree>
    <p:extLst>
      <p:ext uri="{BB962C8B-B14F-4D97-AF65-F5344CB8AC3E}">
        <p14:creationId xmlns:p14="http://schemas.microsoft.com/office/powerpoint/2010/main" val="280704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1DE9BB-DCB6-096D-4E46-2E426DC0EDEE}"/>
              </a:ext>
            </a:extLst>
          </p:cNvPr>
          <p:cNvSpPr>
            <a:spLocks noGrp="1"/>
          </p:cNvSpPr>
          <p:nvPr>
            <p:ph type="title"/>
          </p:nvPr>
        </p:nvSpPr>
        <p:spPr>
          <a:xfrm>
            <a:off x="838200" y="2766218"/>
            <a:ext cx="10515600" cy="1325563"/>
          </a:xfrm>
        </p:spPr>
        <p:txBody>
          <a:bodyPr>
            <a:noAutofit/>
          </a:bodyPr>
          <a:lstStyle/>
          <a:p>
            <a:pPr algn="ctr"/>
            <a:r>
              <a:rPr lang="ja-JP" altLang="en-US" sz="9600" b="1">
                <a:latin typeface="+mn-ea"/>
                <a:ea typeface="+mn-ea"/>
              </a:rPr>
              <a:t>２</a:t>
            </a:r>
            <a:r>
              <a:rPr kumimoji="1" lang="ja-JP" altLang="en-US" sz="9600" b="1">
                <a:latin typeface="+mn-ea"/>
                <a:ea typeface="+mn-ea"/>
              </a:rPr>
              <a:t>つ目</a:t>
            </a:r>
          </a:p>
        </p:txBody>
      </p:sp>
      <p:pic>
        <p:nvPicPr>
          <p:cNvPr id="5" name="グラフィックス 4" descr="路面電車 単色塗りつぶし">
            <a:extLst>
              <a:ext uri="{FF2B5EF4-FFF2-40B4-BE49-F238E27FC236}">
                <a16:creationId xmlns:a16="http://schemas.microsoft.com/office/drawing/2014/main" id="{B594838E-1B67-3DF2-034E-BCC722E87E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1324" y="4490260"/>
            <a:ext cx="1964574" cy="1964574"/>
          </a:xfrm>
          <a:prstGeom prst="rect">
            <a:avLst/>
          </a:prstGeom>
        </p:spPr>
      </p:pic>
    </p:spTree>
    <p:extLst>
      <p:ext uri="{BB962C8B-B14F-4D97-AF65-F5344CB8AC3E}">
        <p14:creationId xmlns:p14="http://schemas.microsoft.com/office/powerpoint/2010/main" val="1194548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5" descr="グラフ, 棒グラフ&#10;&#10;説明は自動で生成されたものです">
            <a:extLst>
              <a:ext uri="{FF2B5EF4-FFF2-40B4-BE49-F238E27FC236}">
                <a16:creationId xmlns:a16="http://schemas.microsoft.com/office/drawing/2014/main" id="{9F028351-BE2B-A5F2-5081-C6894F4A9388}"/>
              </a:ext>
            </a:extLst>
          </p:cNvPr>
          <p:cNvPicPr>
            <a:picLocks noGrp="1" noChangeAspect="1"/>
          </p:cNvPicPr>
          <p:nvPr>
            <p:ph idx="1"/>
          </p:nvPr>
        </p:nvPicPr>
        <p:blipFill rotWithShape="1">
          <a:blip r:embed="rId2"/>
          <a:srcRect r="1081" b="-1"/>
          <a:stretch/>
        </p:blipFill>
        <p:spPr>
          <a:xfrm>
            <a:off x="114983" y="-2673"/>
            <a:ext cx="10905066" cy="4823151"/>
          </a:xfrm>
          <a:prstGeom prst="rect">
            <a:avLst/>
          </a:prstGeom>
        </p:spPr>
      </p:pic>
      <p:sp>
        <p:nvSpPr>
          <p:cNvPr id="6" name="テキスト ボックス 5">
            <a:extLst>
              <a:ext uri="{FF2B5EF4-FFF2-40B4-BE49-F238E27FC236}">
                <a16:creationId xmlns:a16="http://schemas.microsoft.com/office/drawing/2014/main" id="{9791D20F-D0F6-28E8-6479-3C037EAA64F7}"/>
              </a:ext>
            </a:extLst>
          </p:cNvPr>
          <p:cNvSpPr txBox="1"/>
          <p:nvPr/>
        </p:nvSpPr>
        <p:spPr>
          <a:xfrm>
            <a:off x="222920" y="4647013"/>
            <a:ext cx="1150077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600">
                <a:ea typeface="游ゴシック"/>
              </a:rPr>
              <a:t>家賃は</a:t>
            </a:r>
            <a:r>
              <a:rPr lang="ja-JP" altLang="en-US" sz="3600" b="1">
                <a:ea typeface="游ゴシック"/>
              </a:rPr>
              <a:t>みなとみらい線</a:t>
            </a:r>
            <a:r>
              <a:rPr lang="ja-JP" altLang="en-US" sz="3600">
                <a:ea typeface="游ゴシック"/>
              </a:rPr>
              <a:t>、</a:t>
            </a:r>
            <a:r>
              <a:rPr lang="ja-JP" altLang="en-US" sz="3600" b="1">
                <a:ea typeface="游ゴシック"/>
              </a:rPr>
              <a:t>JR根岸線</a:t>
            </a:r>
            <a:r>
              <a:rPr lang="ja-JP" altLang="en-US" sz="3600">
                <a:ea typeface="游ゴシック"/>
              </a:rPr>
              <a:t>、</a:t>
            </a:r>
            <a:r>
              <a:rPr lang="ja-JP" altLang="en-US" sz="3600" b="1">
                <a:ea typeface="游ゴシック"/>
              </a:rPr>
              <a:t>東急目黒線</a:t>
            </a:r>
            <a:r>
              <a:rPr lang="ja-JP" altLang="en-US" sz="3600">
                <a:ea typeface="游ゴシック"/>
              </a:rPr>
              <a:t>の順で平均が高い。</a:t>
            </a:r>
          </a:p>
          <a:p>
            <a:r>
              <a:rPr lang="ja-JP" altLang="en-US" sz="3600">
                <a:ea typeface="游ゴシック"/>
              </a:rPr>
              <a:t>みなとみらい線は神大に通うのに便利で高いのは調べる必要もなく明らか。</a:t>
            </a:r>
          </a:p>
        </p:txBody>
      </p:sp>
    </p:spTree>
    <p:extLst>
      <p:ext uri="{BB962C8B-B14F-4D97-AF65-F5344CB8AC3E}">
        <p14:creationId xmlns:p14="http://schemas.microsoft.com/office/powerpoint/2010/main" val="398613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図 7" descr="グラフ, 棒グラフ&#10;&#10;説明は自動で生成されたものです">
            <a:extLst>
              <a:ext uri="{FF2B5EF4-FFF2-40B4-BE49-F238E27FC236}">
                <a16:creationId xmlns:a16="http://schemas.microsoft.com/office/drawing/2014/main" id="{D448B079-44C5-D72A-D8C9-55CFAFE973BB}"/>
              </a:ext>
            </a:extLst>
          </p:cNvPr>
          <p:cNvPicPr>
            <a:picLocks noGrp="1" noChangeAspect="1"/>
          </p:cNvPicPr>
          <p:nvPr>
            <p:ph idx="1"/>
          </p:nvPr>
        </p:nvPicPr>
        <p:blipFill>
          <a:blip r:embed="rId2"/>
          <a:stretch>
            <a:fillRect/>
          </a:stretch>
        </p:blipFill>
        <p:spPr>
          <a:xfrm>
            <a:off x="78112" y="180"/>
            <a:ext cx="10905066" cy="4743702"/>
          </a:xfrm>
          <a:prstGeom prst="rect">
            <a:avLst/>
          </a:prstGeom>
        </p:spPr>
      </p:pic>
      <p:sp>
        <p:nvSpPr>
          <p:cNvPr id="8" name="テキスト ボックス 7">
            <a:extLst>
              <a:ext uri="{FF2B5EF4-FFF2-40B4-BE49-F238E27FC236}">
                <a16:creationId xmlns:a16="http://schemas.microsoft.com/office/drawing/2014/main" id="{5E73A231-6B47-E122-D9C6-D85044183AD8}"/>
              </a:ext>
            </a:extLst>
          </p:cNvPr>
          <p:cNvSpPr txBox="1"/>
          <p:nvPr/>
        </p:nvSpPr>
        <p:spPr>
          <a:xfrm>
            <a:off x="688469" y="4741521"/>
            <a:ext cx="87937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600" b="1">
                <a:ea typeface="游ゴシック"/>
              </a:rPr>
              <a:t>JR根岸線</a:t>
            </a:r>
            <a:r>
              <a:rPr lang="ja-JP" altLang="en-US" sz="3600">
                <a:ea typeface="游ゴシック"/>
              </a:rPr>
              <a:t>、</a:t>
            </a:r>
            <a:r>
              <a:rPr lang="ja-JP" altLang="en-US" sz="3600" b="1">
                <a:ea typeface="游ゴシック"/>
              </a:rPr>
              <a:t>東急目黒線</a:t>
            </a:r>
            <a:r>
              <a:rPr lang="ja-JP" altLang="en-US" sz="3600">
                <a:ea typeface="游ゴシック"/>
              </a:rPr>
              <a:t>の順で平均徒歩が短いがどちらも大差ない。</a:t>
            </a:r>
          </a:p>
        </p:txBody>
      </p:sp>
    </p:spTree>
    <p:extLst>
      <p:ext uri="{BB962C8B-B14F-4D97-AF65-F5344CB8AC3E}">
        <p14:creationId xmlns:p14="http://schemas.microsoft.com/office/powerpoint/2010/main" val="250310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7" descr="グラフ, 棒グラフ&#10;&#10;説明は自動で生成されたものです">
            <a:extLst>
              <a:ext uri="{FF2B5EF4-FFF2-40B4-BE49-F238E27FC236}">
                <a16:creationId xmlns:a16="http://schemas.microsoft.com/office/drawing/2014/main" id="{E5D25C90-2227-2EE3-1437-65F3763CB572}"/>
              </a:ext>
            </a:extLst>
          </p:cNvPr>
          <p:cNvPicPr>
            <a:picLocks noChangeAspect="1"/>
          </p:cNvPicPr>
          <p:nvPr/>
        </p:nvPicPr>
        <p:blipFill>
          <a:blip r:embed="rId2"/>
          <a:stretch>
            <a:fillRect/>
          </a:stretch>
        </p:blipFill>
        <p:spPr>
          <a:xfrm>
            <a:off x="270" y="10732"/>
            <a:ext cx="9269551" cy="3512951"/>
          </a:xfrm>
          <a:prstGeom prst="rect">
            <a:avLst/>
          </a:prstGeom>
        </p:spPr>
      </p:pic>
      <p:pic>
        <p:nvPicPr>
          <p:cNvPr id="6" name="図 6" descr="グラフ, 棒グラフ&#10;&#10;説明は自動で生成されたものです">
            <a:extLst>
              <a:ext uri="{FF2B5EF4-FFF2-40B4-BE49-F238E27FC236}">
                <a16:creationId xmlns:a16="http://schemas.microsoft.com/office/drawing/2014/main" id="{4F809581-2945-33FC-882E-8FA0429B3D5D}"/>
              </a:ext>
            </a:extLst>
          </p:cNvPr>
          <p:cNvPicPr>
            <a:picLocks noGrp="1" noChangeAspect="1"/>
          </p:cNvPicPr>
          <p:nvPr>
            <p:ph idx="1"/>
          </p:nvPr>
        </p:nvPicPr>
        <p:blipFill>
          <a:blip r:embed="rId3"/>
          <a:stretch>
            <a:fillRect/>
          </a:stretch>
        </p:blipFill>
        <p:spPr>
          <a:xfrm>
            <a:off x="473" y="3520759"/>
            <a:ext cx="9011454" cy="3338606"/>
          </a:xfrm>
          <a:prstGeom prst="rect">
            <a:avLst/>
          </a:prstGeom>
        </p:spPr>
      </p:pic>
      <p:sp>
        <p:nvSpPr>
          <p:cNvPr id="8" name="テキスト ボックス 7">
            <a:extLst>
              <a:ext uri="{FF2B5EF4-FFF2-40B4-BE49-F238E27FC236}">
                <a16:creationId xmlns:a16="http://schemas.microsoft.com/office/drawing/2014/main" id="{A0EB3FB3-F26B-3334-D5C2-1B53351A2BC2}"/>
              </a:ext>
            </a:extLst>
          </p:cNvPr>
          <p:cNvSpPr txBox="1"/>
          <p:nvPr/>
        </p:nvSpPr>
        <p:spPr>
          <a:xfrm>
            <a:off x="9281948" y="1340069"/>
            <a:ext cx="289691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600" b="1">
                <a:ea typeface="游ゴシック"/>
              </a:rPr>
              <a:t>元住吉駅</a:t>
            </a:r>
          </a:p>
          <a:p>
            <a:r>
              <a:rPr lang="ja-JP" altLang="en-US" sz="3600" b="1">
                <a:ea typeface="游ゴシック"/>
              </a:rPr>
              <a:t>武蔵小杉駅</a:t>
            </a:r>
          </a:p>
          <a:p>
            <a:r>
              <a:rPr lang="ja-JP" altLang="en-US" sz="3600" b="1">
                <a:ea typeface="游ゴシック"/>
              </a:rPr>
              <a:t>新丸子駅</a:t>
            </a:r>
          </a:p>
          <a:p>
            <a:r>
              <a:rPr lang="ja-JP" altLang="en-US" sz="3600">
                <a:ea typeface="游ゴシック"/>
              </a:rPr>
              <a:t>がよさそう</a:t>
            </a:r>
          </a:p>
        </p:txBody>
      </p:sp>
    </p:spTree>
    <p:extLst>
      <p:ext uri="{BB962C8B-B14F-4D97-AF65-F5344CB8AC3E}">
        <p14:creationId xmlns:p14="http://schemas.microsoft.com/office/powerpoint/2010/main" val="273102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2747698-5505-A66B-3489-5023DB511D16}"/>
              </a:ext>
            </a:extLst>
          </p:cNvPr>
          <p:cNvSpPr>
            <a:spLocks noGrp="1"/>
          </p:cNvSpPr>
          <p:nvPr>
            <p:ph idx="1"/>
          </p:nvPr>
        </p:nvSpPr>
        <p:spPr>
          <a:xfrm>
            <a:off x="838200" y="1253331"/>
            <a:ext cx="10515600" cy="4351338"/>
          </a:xfrm>
        </p:spPr>
        <p:txBody>
          <a:bodyPr vert="horz" lIns="91440" tIns="45720" rIns="91440" bIns="45720" rtlCol="0" anchor="ctr">
            <a:normAutofit/>
          </a:bodyPr>
          <a:lstStyle/>
          <a:p>
            <a:pPr marL="0" indent="0" algn="ctr">
              <a:buNone/>
            </a:pPr>
            <a:r>
              <a:rPr lang="ja-JP" altLang="en-US" sz="4000">
                <a:ea typeface="游ゴシック"/>
              </a:rPr>
              <a:t>治安や住みやすさ、人気等の条件を除いた</a:t>
            </a:r>
            <a:br>
              <a:rPr lang="en-US" altLang="ja-JP" sz="4000">
                <a:ea typeface="游ゴシック"/>
              </a:rPr>
            </a:br>
            <a:r>
              <a:rPr lang="ja-JP" altLang="en-US" sz="4000">
                <a:ea typeface="游ゴシック"/>
              </a:rPr>
              <a:t>グラフからのみで良さそうな駅は、</a:t>
            </a:r>
            <a:endParaRPr lang="ja-JP" sz="4000">
              <a:ea typeface="游ゴシック"/>
            </a:endParaRPr>
          </a:p>
          <a:p>
            <a:pPr marL="0" indent="0" algn="ctr">
              <a:buNone/>
            </a:pPr>
            <a:r>
              <a:rPr lang="ja-JP" altLang="en-US" sz="4000" b="1">
                <a:ea typeface="游ゴシック"/>
              </a:rPr>
              <a:t>元住吉駅、武蔵小杉駅、新丸子駅</a:t>
            </a:r>
            <a:r>
              <a:rPr lang="ja-JP" altLang="en-US" sz="4000">
                <a:ea typeface="游ゴシック"/>
              </a:rPr>
              <a:t>であった。</a:t>
            </a:r>
            <a:endParaRPr lang="ja-JP" sz="4000">
              <a:ea typeface="游ゴシック"/>
            </a:endParaRPr>
          </a:p>
        </p:txBody>
      </p:sp>
    </p:spTree>
    <p:extLst>
      <p:ext uri="{BB962C8B-B14F-4D97-AF65-F5344CB8AC3E}">
        <p14:creationId xmlns:p14="http://schemas.microsoft.com/office/powerpoint/2010/main" val="160198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7" descr="テーブル が含まれている画像&#10;&#10;説明は自動で生成されたものです">
            <a:extLst>
              <a:ext uri="{FF2B5EF4-FFF2-40B4-BE49-F238E27FC236}">
                <a16:creationId xmlns:a16="http://schemas.microsoft.com/office/drawing/2014/main" id="{4B528F18-C2EC-E304-F73F-CC82F9E85E08}"/>
              </a:ext>
            </a:extLst>
          </p:cNvPr>
          <p:cNvPicPr>
            <a:picLocks noChangeAspect="1"/>
          </p:cNvPicPr>
          <p:nvPr/>
        </p:nvPicPr>
        <p:blipFill>
          <a:blip r:embed="rId2"/>
          <a:stretch>
            <a:fillRect/>
          </a:stretch>
        </p:blipFill>
        <p:spPr>
          <a:xfrm>
            <a:off x="4369676" y="2109331"/>
            <a:ext cx="7472855" cy="2048130"/>
          </a:xfrm>
          <a:prstGeom prst="rect">
            <a:avLst/>
          </a:prstGeom>
        </p:spPr>
      </p:pic>
      <p:pic>
        <p:nvPicPr>
          <p:cNvPr id="4" name="図 4" descr="屋外, 建物, 市, 雪 が含まれている画像&#10;&#10;説明は自動で生成されたものです">
            <a:extLst>
              <a:ext uri="{FF2B5EF4-FFF2-40B4-BE49-F238E27FC236}">
                <a16:creationId xmlns:a16="http://schemas.microsoft.com/office/drawing/2014/main" id="{35D95299-7E65-A0E5-1F1B-0591ABC01397}"/>
              </a:ext>
            </a:extLst>
          </p:cNvPr>
          <p:cNvPicPr>
            <a:picLocks noGrp="1" noChangeAspect="1"/>
          </p:cNvPicPr>
          <p:nvPr>
            <p:ph idx="1"/>
          </p:nvPr>
        </p:nvPicPr>
        <p:blipFill>
          <a:blip r:embed="rId3"/>
          <a:stretch>
            <a:fillRect/>
          </a:stretch>
        </p:blipFill>
        <p:spPr>
          <a:xfrm>
            <a:off x="5228" y="-547"/>
            <a:ext cx="4351338" cy="4351338"/>
          </a:xfrm>
        </p:spPr>
      </p:pic>
      <p:pic>
        <p:nvPicPr>
          <p:cNvPr id="5" name="図 5" descr="テキスト&#10;&#10;説明は自動で生成されたものです">
            <a:extLst>
              <a:ext uri="{FF2B5EF4-FFF2-40B4-BE49-F238E27FC236}">
                <a16:creationId xmlns:a16="http://schemas.microsoft.com/office/drawing/2014/main" id="{0DA602AE-6F97-D61B-974A-5C64B6DFB3FF}"/>
              </a:ext>
            </a:extLst>
          </p:cNvPr>
          <p:cNvPicPr>
            <a:picLocks noChangeAspect="1"/>
          </p:cNvPicPr>
          <p:nvPr/>
        </p:nvPicPr>
        <p:blipFill>
          <a:blip r:embed="rId4"/>
          <a:stretch>
            <a:fillRect/>
          </a:stretch>
        </p:blipFill>
        <p:spPr>
          <a:xfrm>
            <a:off x="7883" y="3836566"/>
            <a:ext cx="12202509" cy="2666421"/>
          </a:xfrm>
          <a:prstGeom prst="rect">
            <a:avLst/>
          </a:prstGeom>
        </p:spPr>
      </p:pic>
      <p:sp>
        <p:nvSpPr>
          <p:cNvPr id="6" name="テキスト ボックス 5">
            <a:extLst>
              <a:ext uri="{FF2B5EF4-FFF2-40B4-BE49-F238E27FC236}">
                <a16:creationId xmlns:a16="http://schemas.microsoft.com/office/drawing/2014/main" id="{BA9E0D47-6C8A-2098-3FC6-CF41FD060C69}"/>
              </a:ext>
            </a:extLst>
          </p:cNvPr>
          <p:cNvSpPr txBox="1"/>
          <p:nvPr/>
        </p:nvSpPr>
        <p:spPr>
          <a:xfrm>
            <a:off x="4368362" y="597775"/>
            <a:ext cx="746234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a:ea typeface="游ゴシック"/>
              </a:rPr>
              <a:t>３つのよさげな駅どれからもアクセスできる​高級タワマンがありました。</a:t>
            </a:r>
          </a:p>
        </p:txBody>
      </p:sp>
    </p:spTree>
    <p:extLst>
      <p:ext uri="{BB962C8B-B14F-4D97-AF65-F5344CB8AC3E}">
        <p14:creationId xmlns:p14="http://schemas.microsoft.com/office/powerpoint/2010/main" val="28460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グラフィックス 4" descr="路面電車 単色塗りつぶし">
            <a:extLst>
              <a:ext uri="{FF2B5EF4-FFF2-40B4-BE49-F238E27FC236}">
                <a16:creationId xmlns:a16="http://schemas.microsoft.com/office/drawing/2014/main" id="{B594838E-1B67-3DF2-034E-BCC722E87E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64638" y="3829050"/>
            <a:ext cx="2381250" cy="2381250"/>
          </a:xfrm>
          <a:prstGeom prst="rect">
            <a:avLst/>
          </a:prstGeom>
        </p:spPr>
      </p:pic>
      <p:sp>
        <p:nvSpPr>
          <p:cNvPr id="2" name="タイトル 1">
            <a:extLst>
              <a:ext uri="{FF2B5EF4-FFF2-40B4-BE49-F238E27FC236}">
                <a16:creationId xmlns:a16="http://schemas.microsoft.com/office/drawing/2014/main" id="{CB1DE9BB-DCB6-096D-4E46-2E426DC0EDE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ja-JP" altLang="en-US" sz="3600" b="1" kern="1200">
                <a:solidFill>
                  <a:srgbClr val="FFFFFF"/>
                </a:solidFill>
                <a:latin typeface="+mj-lt"/>
                <a:ea typeface="+mj-ea"/>
                <a:cs typeface="+mj-cs"/>
              </a:rPr>
              <a:t>３</a:t>
            </a:r>
            <a:r>
              <a:rPr kumimoji="1" lang="ja-JP" altLang="en-US" sz="3600" b="1" kern="1200">
                <a:solidFill>
                  <a:srgbClr val="FFFFFF"/>
                </a:solidFill>
                <a:latin typeface="+mj-lt"/>
                <a:ea typeface="+mj-ea"/>
                <a:cs typeface="+mj-cs"/>
              </a:rPr>
              <a:t>つ目</a:t>
            </a:r>
          </a:p>
        </p:txBody>
      </p:sp>
    </p:spTree>
    <p:extLst>
      <p:ext uri="{BB962C8B-B14F-4D97-AF65-F5344CB8AC3E}">
        <p14:creationId xmlns:p14="http://schemas.microsoft.com/office/powerpoint/2010/main" val="2643427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7A9D1AA2-F470-22E6-97F7-CCF9B70D8100}"/>
              </a:ext>
            </a:extLst>
          </p:cNvPr>
          <p:cNvSpPr>
            <a:spLocks noGrp="1"/>
          </p:cNvSpPr>
          <p:nvPr>
            <p:ph type="title"/>
          </p:nvPr>
        </p:nvSpPr>
        <p:spPr>
          <a:xfrm>
            <a:off x="648928" y="4675886"/>
            <a:ext cx="3685032" cy="1608328"/>
          </a:xfrm>
        </p:spPr>
        <p:txBody>
          <a:bodyPr>
            <a:normAutofit/>
          </a:bodyPr>
          <a:lstStyle/>
          <a:p>
            <a:r>
              <a:rPr lang="ja-JP" altLang="en-US" sz="2400" b="1">
                <a:latin typeface="+mn-ea"/>
                <a:ea typeface="+mn-ea"/>
              </a:rPr>
              <a:t>東急東横線「綱島駅」</a:t>
            </a:r>
          </a:p>
        </p:txBody>
      </p:sp>
      <p:sp>
        <p:nvSpPr>
          <p:cNvPr id="25" name="Rectangle 24">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4" descr="グラフ, ヒストグラム&#10;&#10;説明は自動で生成されたものです">
            <a:extLst>
              <a:ext uri="{FF2B5EF4-FFF2-40B4-BE49-F238E27FC236}">
                <a16:creationId xmlns:a16="http://schemas.microsoft.com/office/drawing/2014/main" id="{3B1B000F-8CDF-0A76-EE09-DB4809924065}"/>
              </a:ext>
            </a:extLst>
          </p:cNvPr>
          <p:cNvPicPr>
            <a:picLocks noChangeAspect="1"/>
          </p:cNvPicPr>
          <p:nvPr/>
        </p:nvPicPr>
        <p:blipFill rotWithShape="1">
          <a:blip r:embed="rId2"/>
          <a:srcRect b="622"/>
          <a:stretch/>
        </p:blipFill>
        <p:spPr>
          <a:xfrm>
            <a:off x="2184401" y="749300"/>
            <a:ext cx="7823199" cy="3343043"/>
          </a:xfrm>
          <a:prstGeom prst="rect">
            <a:avLst/>
          </a:prstGeom>
        </p:spPr>
      </p:pic>
      <p:sp>
        <p:nvSpPr>
          <p:cNvPr id="3" name="コンテンツ プレースホルダー 2">
            <a:extLst>
              <a:ext uri="{FF2B5EF4-FFF2-40B4-BE49-F238E27FC236}">
                <a16:creationId xmlns:a16="http://schemas.microsoft.com/office/drawing/2014/main" id="{3FA218C9-3A3F-D925-94FB-8650E6B69D42}"/>
              </a:ext>
            </a:extLst>
          </p:cNvPr>
          <p:cNvSpPr>
            <a:spLocks noGrp="1"/>
          </p:cNvSpPr>
          <p:nvPr>
            <p:ph idx="1"/>
          </p:nvPr>
        </p:nvSpPr>
        <p:spPr>
          <a:xfrm>
            <a:off x="4864100" y="4675886"/>
            <a:ext cx="6675627" cy="1605083"/>
          </a:xfrm>
        </p:spPr>
        <p:txBody>
          <a:bodyPr vert="horz" lIns="91440" tIns="45720" rIns="91440" bIns="45720" rtlCol="0" anchor="ctr">
            <a:normAutofit/>
          </a:bodyPr>
          <a:lstStyle/>
          <a:p>
            <a:pPr marL="0" indent="0">
              <a:buNone/>
            </a:pPr>
            <a:r>
              <a:rPr lang="ja-JP" altLang="en-US" sz="2000">
                <a:ea typeface="游ゴシック"/>
              </a:rPr>
              <a:t>　路線別物件数を見たところ、「東急東横線」が上位にある。今回は、横浜キャンパスの最寄り駅「白楽駅」があるだけでなく、みなとみらいキャンパスの最寄り駅「新高島駅」「みなとみらい駅」にも直通で行くことができる東急東横線をピックアップする。</a:t>
            </a:r>
            <a:endParaRPr lang="ja-JP" sz="2000"/>
          </a:p>
        </p:txBody>
      </p:sp>
    </p:spTree>
    <p:extLst>
      <p:ext uri="{BB962C8B-B14F-4D97-AF65-F5344CB8AC3E}">
        <p14:creationId xmlns:p14="http://schemas.microsoft.com/office/powerpoint/2010/main" val="4234215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17">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AABBBD0-BDA1-ACDB-BDC1-109A093F89F5}"/>
              </a:ext>
            </a:extLst>
          </p:cNvPr>
          <p:cNvSpPr>
            <a:spLocks noGrp="1"/>
          </p:cNvSpPr>
          <p:nvPr>
            <p:ph type="title"/>
          </p:nvPr>
        </p:nvSpPr>
        <p:spPr>
          <a:xfrm>
            <a:off x="648928" y="4675886"/>
            <a:ext cx="3685032" cy="1608328"/>
          </a:xfrm>
        </p:spPr>
        <p:txBody>
          <a:bodyPr>
            <a:normAutofit/>
          </a:bodyPr>
          <a:lstStyle/>
          <a:p>
            <a:r>
              <a:rPr lang="ja-JP" altLang="en-US" sz="2400" b="1">
                <a:latin typeface="+mn-ea"/>
                <a:ea typeface="+mn-ea"/>
              </a:rPr>
              <a:t>東急東横線「綱島駅」</a:t>
            </a:r>
          </a:p>
        </p:txBody>
      </p:sp>
      <p:sp>
        <p:nvSpPr>
          <p:cNvPr id="42" name="Rectangle 1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4" descr="グラフ, 棒グラフ&#10;&#10;説明は自動で生成されたものです">
            <a:extLst>
              <a:ext uri="{FF2B5EF4-FFF2-40B4-BE49-F238E27FC236}">
                <a16:creationId xmlns:a16="http://schemas.microsoft.com/office/drawing/2014/main" id="{849A6E80-5D40-A84A-EE9D-14FB0AE68460}"/>
              </a:ext>
            </a:extLst>
          </p:cNvPr>
          <p:cNvPicPr>
            <a:picLocks noChangeAspect="1"/>
          </p:cNvPicPr>
          <p:nvPr/>
        </p:nvPicPr>
        <p:blipFill rotWithShape="1">
          <a:blip r:embed="rId2"/>
          <a:srcRect r="11658" b="-2"/>
          <a:stretch/>
        </p:blipFill>
        <p:spPr>
          <a:xfrm>
            <a:off x="2184401" y="749300"/>
            <a:ext cx="7823199" cy="3343043"/>
          </a:xfrm>
          <a:prstGeom prst="rect">
            <a:avLst/>
          </a:prstGeom>
        </p:spPr>
      </p:pic>
      <p:sp>
        <p:nvSpPr>
          <p:cNvPr id="8" name="Content Placeholder 7">
            <a:extLst>
              <a:ext uri="{FF2B5EF4-FFF2-40B4-BE49-F238E27FC236}">
                <a16:creationId xmlns:a16="http://schemas.microsoft.com/office/drawing/2014/main" id="{A06B1EDD-13AC-91B5-7334-F6D1BFF1FF45}"/>
              </a:ext>
            </a:extLst>
          </p:cNvPr>
          <p:cNvSpPr>
            <a:spLocks noGrp="1"/>
          </p:cNvSpPr>
          <p:nvPr>
            <p:ph idx="1"/>
          </p:nvPr>
        </p:nvSpPr>
        <p:spPr>
          <a:xfrm>
            <a:off x="4864100" y="4675886"/>
            <a:ext cx="6675627" cy="1605083"/>
          </a:xfrm>
        </p:spPr>
        <p:txBody>
          <a:bodyPr vert="horz" lIns="91440" tIns="45720" rIns="91440" bIns="45720" rtlCol="0" anchor="ctr">
            <a:normAutofit/>
          </a:bodyPr>
          <a:lstStyle/>
          <a:p>
            <a:pPr marL="0" indent="0">
              <a:buNone/>
            </a:pPr>
            <a:r>
              <a:rPr lang="ja-JP" altLang="en-US" sz="2000">
                <a:ea typeface="游ゴシック"/>
              </a:rPr>
              <a:t>　まず、東急東横線の駅別物件数を見ると、「綱島駅」が上位にある。</a:t>
            </a:r>
          </a:p>
        </p:txBody>
      </p:sp>
    </p:spTree>
    <p:extLst>
      <p:ext uri="{BB962C8B-B14F-4D97-AF65-F5344CB8AC3E}">
        <p14:creationId xmlns:p14="http://schemas.microsoft.com/office/powerpoint/2010/main" val="1609227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3D2B53B-F130-A930-A0D2-BCAC8A4ED030}"/>
              </a:ext>
            </a:extLst>
          </p:cNvPr>
          <p:cNvSpPr>
            <a:spLocks noGrp="1"/>
          </p:cNvSpPr>
          <p:nvPr>
            <p:ph type="title"/>
          </p:nvPr>
        </p:nvSpPr>
        <p:spPr>
          <a:xfrm>
            <a:off x="648928" y="4675886"/>
            <a:ext cx="3685032" cy="1608328"/>
          </a:xfrm>
        </p:spPr>
        <p:txBody>
          <a:bodyPr>
            <a:normAutofit/>
          </a:bodyPr>
          <a:lstStyle/>
          <a:p>
            <a:r>
              <a:rPr lang="ja-JP" altLang="en-US" sz="2400" b="1">
                <a:latin typeface="+mn-ea"/>
                <a:ea typeface="+mn-ea"/>
              </a:rPr>
              <a:t>東急東横線「綱島駅」</a:t>
            </a:r>
          </a:p>
        </p:txBody>
      </p:sp>
      <p:sp>
        <p:nvSpPr>
          <p:cNvPr id="31" name="Rectangle 3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5" descr="グラフ, 棒グラフ&#10;&#10;説明は自動で生成されたものです">
            <a:extLst>
              <a:ext uri="{FF2B5EF4-FFF2-40B4-BE49-F238E27FC236}">
                <a16:creationId xmlns:a16="http://schemas.microsoft.com/office/drawing/2014/main" id="{C0FC1FD6-A39B-E96D-B00C-6FFF2ABC7E9A}"/>
              </a:ext>
            </a:extLst>
          </p:cNvPr>
          <p:cNvPicPr>
            <a:picLocks noChangeAspect="1"/>
          </p:cNvPicPr>
          <p:nvPr/>
        </p:nvPicPr>
        <p:blipFill rotWithShape="1">
          <a:blip r:embed="rId2"/>
          <a:srcRect l="3315" r="6004"/>
          <a:stretch/>
        </p:blipFill>
        <p:spPr>
          <a:xfrm>
            <a:off x="2184401" y="788884"/>
            <a:ext cx="7724238" cy="3303459"/>
          </a:xfrm>
          <a:prstGeom prst="rect">
            <a:avLst/>
          </a:prstGeom>
        </p:spPr>
      </p:pic>
      <p:sp>
        <p:nvSpPr>
          <p:cNvPr id="8" name="Content Placeholder 7">
            <a:extLst>
              <a:ext uri="{FF2B5EF4-FFF2-40B4-BE49-F238E27FC236}">
                <a16:creationId xmlns:a16="http://schemas.microsoft.com/office/drawing/2014/main" id="{79F151AD-8ED5-7DD3-7B6C-9C65F5494588}"/>
              </a:ext>
            </a:extLst>
          </p:cNvPr>
          <p:cNvSpPr>
            <a:spLocks noGrp="1"/>
          </p:cNvSpPr>
          <p:nvPr>
            <p:ph idx="1"/>
          </p:nvPr>
        </p:nvSpPr>
        <p:spPr>
          <a:xfrm>
            <a:off x="4864100" y="4675886"/>
            <a:ext cx="6675627" cy="1605083"/>
          </a:xfrm>
        </p:spPr>
        <p:txBody>
          <a:bodyPr anchor="ctr">
            <a:normAutofit/>
          </a:bodyPr>
          <a:lstStyle/>
          <a:p>
            <a:pPr marL="0" indent="0">
              <a:buNone/>
            </a:pPr>
            <a:r>
              <a:rPr lang="en-US" sz="2000">
                <a:ea typeface="游ゴシック" panose="020F0502020204030204"/>
              </a:rPr>
              <a:t>　</a:t>
            </a:r>
            <a:r>
              <a:rPr lang="ja-JP" altLang="en-US" sz="2000">
                <a:ea typeface="游ゴシック" panose="020F0502020204030204"/>
              </a:rPr>
              <a:t>次に、東急東横線の駅別の平均家賃を見ると、「綱島駅」が13位中7位に位置する。これは、綱島駅が平均家賃の中央値であることを意味する。したがって、物件数が多く、家賃が高すぎることもない「綱島駅」をおすすめする。駅周辺は、買い物しやすく便利である。</a:t>
            </a:r>
          </a:p>
        </p:txBody>
      </p:sp>
    </p:spTree>
    <p:extLst>
      <p:ext uri="{BB962C8B-B14F-4D97-AF65-F5344CB8AC3E}">
        <p14:creationId xmlns:p14="http://schemas.microsoft.com/office/powerpoint/2010/main" val="365961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20ACFC-C654-3173-1B66-527D8402635B}"/>
              </a:ext>
            </a:extLst>
          </p:cNvPr>
          <p:cNvSpPr>
            <a:spLocks noGrp="1"/>
          </p:cNvSpPr>
          <p:nvPr>
            <p:ph type="title"/>
          </p:nvPr>
        </p:nvSpPr>
        <p:spPr>
          <a:xfrm>
            <a:off x="689263" y="366091"/>
            <a:ext cx="10813473" cy="1325563"/>
          </a:xfrm>
        </p:spPr>
        <p:txBody>
          <a:bodyPr/>
          <a:lstStyle/>
          <a:p>
            <a:pPr algn="ctr"/>
            <a:r>
              <a:rPr lang="ja-JP" altLang="en-US" b="1">
                <a:latin typeface="+mn-ea"/>
                <a:ea typeface="+mn-ea"/>
              </a:rPr>
              <a:t>神大生にオススメ　物件</a:t>
            </a:r>
            <a:r>
              <a:rPr lang="en-US" altLang="ja-JP" b="1">
                <a:latin typeface="+mn-ea"/>
                <a:ea typeface="+mn-ea"/>
              </a:rPr>
              <a:t>×</a:t>
            </a:r>
            <a:r>
              <a:rPr lang="ja-JP" altLang="en-US" b="1">
                <a:latin typeface="+mn-ea"/>
                <a:ea typeface="+mn-ea"/>
              </a:rPr>
              <a:t>駅　３選</a:t>
            </a:r>
            <a:endParaRPr kumimoji="1" lang="ja-JP" altLang="en-US" b="1">
              <a:latin typeface="+mn-ea"/>
              <a:ea typeface="+mn-ea"/>
            </a:endParaRPr>
          </a:p>
        </p:txBody>
      </p:sp>
      <p:sp>
        <p:nvSpPr>
          <p:cNvPr id="3" name="コンテンツ プレースホルダー 2">
            <a:extLst>
              <a:ext uri="{FF2B5EF4-FFF2-40B4-BE49-F238E27FC236}">
                <a16:creationId xmlns:a16="http://schemas.microsoft.com/office/drawing/2014/main" id="{81082153-03C3-960E-1D4E-0642CC95EA64}"/>
              </a:ext>
            </a:extLst>
          </p:cNvPr>
          <p:cNvSpPr>
            <a:spLocks noGrp="1"/>
          </p:cNvSpPr>
          <p:nvPr>
            <p:ph idx="1"/>
          </p:nvPr>
        </p:nvSpPr>
        <p:spPr>
          <a:xfrm>
            <a:off x="838200" y="2161309"/>
            <a:ext cx="10515600" cy="3534814"/>
          </a:xfrm>
        </p:spPr>
        <p:txBody>
          <a:bodyPr anchor="ctr">
            <a:normAutofit/>
          </a:bodyPr>
          <a:lstStyle/>
          <a:p>
            <a:pPr marL="0" indent="0" algn="ctr">
              <a:lnSpc>
                <a:spcPct val="150000"/>
              </a:lnSpc>
              <a:buNone/>
            </a:pPr>
            <a:r>
              <a:rPr kumimoji="1" lang="ja-JP" altLang="en-US" sz="4000" b="1"/>
              <a:t>「ターゲット」</a:t>
            </a:r>
            <a:br>
              <a:rPr kumimoji="1" lang="en-US" altLang="ja-JP" sz="4000" b="1"/>
            </a:br>
            <a:r>
              <a:rPr kumimoji="1" lang="ja-JP" altLang="en-US" sz="4000" b="1"/>
              <a:t>・家族で越してくる</a:t>
            </a:r>
            <a:endParaRPr kumimoji="1" lang="en-US" altLang="ja-JP" sz="4000" b="1"/>
          </a:p>
          <a:p>
            <a:pPr marL="0" indent="0" algn="ctr">
              <a:lnSpc>
                <a:spcPct val="150000"/>
              </a:lnSpc>
              <a:buNone/>
            </a:pPr>
            <a:r>
              <a:rPr lang="ja-JP" altLang="en-US" sz="4000" b="1"/>
              <a:t>・家賃を気にせず、便利で通いやすい</a:t>
            </a:r>
            <a:endParaRPr kumimoji="1" lang="en-US" altLang="ja-JP" sz="4000" b="1"/>
          </a:p>
        </p:txBody>
      </p:sp>
    </p:spTree>
    <p:extLst>
      <p:ext uri="{BB962C8B-B14F-4D97-AF65-F5344CB8AC3E}">
        <p14:creationId xmlns:p14="http://schemas.microsoft.com/office/powerpoint/2010/main" val="124688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066DEE-3B0C-50C9-BF1A-03FD28859FB7}"/>
              </a:ext>
            </a:extLst>
          </p:cNvPr>
          <p:cNvSpPr>
            <a:spLocks noGrp="1"/>
          </p:cNvSpPr>
          <p:nvPr>
            <p:ph type="title"/>
          </p:nvPr>
        </p:nvSpPr>
        <p:spPr/>
        <p:txBody>
          <a:bodyPr/>
          <a:lstStyle/>
          <a:p>
            <a:pPr algn="ctr"/>
            <a:r>
              <a:rPr lang="ja-JP" altLang="en-US" b="1">
                <a:latin typeface="+mn-ea"/>
                <a:ea typeface="+mn-ea"/>
              </a:rPr>
              <a:t>まとめ</a:t>
            </a:r>
            <a:endParaRPr kumimoji="1" lang="ja-JP" altLang="en-US" b="1">
              <a:latin typeface="+mn-ea"/>
              <a:ea typeface="+mn-ea"/>
            </a:endParaRPr>
          </a:p>
        </p:txBody>
      </p:sp>
      <p:sp>
        <p:nvSpPr>
          <p:cNvPr id="3" name="コンテンツ プレースホルダー 2">
            <a:extLst>
              <a:ext uri="{FF2B5EF4-FFF2-40B4-BE49-F238E27FC236}">
                <a16:creationId xmlns:a16="http://schemas.microsoft.com/office/drawing/2014/main" id="{192BA5FB-813C-6C68-786E-EFA94B715FDA}"/>
              </a:ext>
            </a:extLst>
          </p:cNvPr>
          <p:cNvSpPr>
            <a:spLocks noGrp="1"/>
          </p:cNvSpPr>
          <p:nvPr>
            <p:ph idx="1"/>
          </p:nvPr>
        </p:nvSpPr>
        <p:spPr/>
        <p:txBody>
          <a:bodyPr/>
          <a:lstStyle/>
          <a:p>
            <a:r>
              <a:rPr lang="ja-JP" altLang="en-US"/>
              <a:t>家族で越してくるということで、より新築で、暮らしやすいところを求めると考えた。</a:t>
            </a:r>
            <a:endParaRPr lang="en-US" altLang="ja-JP"/>
          </a:p>
          <a:p>
            <a:endParaRPr lang="en-US" altLang="ja-JP"/>
          </a:p>
          <a:p>
            <a:r>
              <a:rPr lang="ja-JP" altLang="en-US"/>
              <a:t>物件を探したことのある人が少ない班だったので、改めて調べてみると大変なことに気づいた。</a:t>
            </a:r>
            <a:endParaRPr lang="en-US" altLang="ja-JP"/>
          </a:p>
          <a:p>
            <a:endParaRPr lang="en-US" altLang="ja-JP"/>
          </a:p>
          <a:p>
            <a:r>
              <a:rPr lang="ja-JP" altLang="en-US"/>
              <a:t>観光地も多く、学校にも通いやすい駅の代表として、３選の中でも１位を上げるとしたら馬車道駅を提案します！</a:t>
            </a:r>
            <a:endParaRPr lang="en-US" altLang="ja-JP"/>
          </a:p>
          <a:p>
            <a:endParaRPr kumimoji="1" lang="ja-JP" altLang="en-US"/>
          </a:p>
        </p:txBody>
      </p:sp>
    </p:spTree>
    <p:extLst>
      <p:ext uri="{BB962C8B-B14F-4D97-AF65-F5344CB8AC3E}">
        <p14:creationId xmlns:p14="http://schemas.microsoft.com/office/powerpoint/2010/main" val="392540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108D1-A7D1-CC22-C8AF-42D209071DAE}"/>
              </a:ext>
            </a:extLst>
          </p:cNvPr>
          <p:cNvSpPr>
            <a:spLocks noGrp="1"/>
          </p:cNvSpPr>
          <p:nvPr>
            <p:ph type="title"/>
          </p:nvPr>
        </p:nvSpPr>
        <p:spPr/>
        <p:txBody>
          <a:bodyPr/>
          <a:lstStyle/>
          <a:p>
            <a:pPr algn="ctr"/>
            <a:r>
              <a:rPr kumimoji="1" lang="en-US" altLang="ja-JP" b="1">
                <a:latin typeface="+mn-ea"/>
                <a:ea typeface="+mn-ea"/>
              </a:rPr>
              <a:t>【</a:t>
            </a:r>
            <a:r>
              <a:rPr kumimoji="1" lang="ja-JP" altLang="en-US" b="1">
                <a:latin typeface="+mn-ea"/>
                <a:ea typeface="+mn-ea"/>
              </a:rPr>
              <a:t>分析ポイント　４選</a:t>
            </a:r>
            <a:r>
              <a:rPr kumimoji="1" lang="en-US" altLang="ja-JP" b="1">
                <a:latin typeface="+mn-ea"/>
                <a:ea typeface="+mn-ea"/>
              </a:rPr>
              <a:t>】</a:t>
            </a:r>
            <a:endParaRPr kumimoji="1" lang="ja-JP" altLang="en-US" b="1">
              <a:latin typeface="+mn-ea"/>
              <a:ea typeface="+mn-ea"/>
            </a:endParaRPr>
          </a:p>
        </p:txBody>
      </p:sp>
      <p:sp>
        <p:nvSpPr>
          <p:cNvPr id="3" name="コンテンツ プレースホルダー 2">
            <a:extLst>
              <a:ext uri="{FF2B5EF4-FFF2-40B4-BE49-F238E27FC236}">
                <a16:creationId xmlns:a16="http://schemas.microsoft.com/office/drawing/2014/main" id="{AA167811-C8EA-1F9A-38D7-AE880EDCAF48}"/>
              </a:ext>
            </a:extLst>
          </p:cNvPr>
          <p:cNvSpPr>
            <a:spLocks noGrp="1"/>
          </p:cNvSpPr>
          <p:nvPr>
            <p:ph idx="1"/>
          </p:nvPr>
        </p:nvSpPr>
        <p:spPr/>
        <p:txBody>
          <a:bodyPr>
            <a:normAutofit/>
          </a:bodyPr>
          <a:lstStyle/>
          <a:p>
            <a:pPr marL="0" indent="0" algn="ctr">
              <a:buNone/>
            </a:pPr>
            <a:r>
              <a:rPr kumimoji="1" lang="ja-JP" altLang="en-US" sz="6000">
                <a:latin typeface="+mn-ea"/>
              </a:rPr>
              <a:t>・合計時間</a:t>
            </a:r>
            <a:endParaRPr kumimoji="1" lang="en-US" altLang="ja-JP" sz="6000">
              <a:latin typeface="+mn-ea"/>
            </a:endParaRPr>
          </a:p>
          <a:p>
            <a:pPr marL="0" indent="0" algn="ctr">
              <a:buNone/>
            </a:pPr>
            <a:r>
              <a:rPr lang="ja-JP" altLang="en-US" sz="6000">
                <a:latin typeface="+mn-ea"/>
              </a:rPr>
              <a:t>・家賃</a:t>
            </a:r>
            <a:endParaRPr lang="en-US" altLang="ja-JP" sz="6000">
              <a:latin typeface="+mn-ea"/>
            </a:endParaRPr>
          </a:p>
          <a:p>
            <a:pPr marL="0" indent="0" algn="ctr">
              <a:buNone/>
            </a:pPr>
            <a:r>
              <a:rPr kumimoji="1" lang="ja-JP" altLang="en-US" sz="6000">
                <a:latin typeface="+mn-ea"/>
              </a:rPr>
              <a:t>・面積</a:t>
            </a:r>
            <a:endParaRPr kumimoji="1" lang="en-US" altLang="ja-JP" sz="6000">
              <a:latin typeface="+mn-ea"/>
            </a:endParaRPr>
          </a:p>
          <a:p>
            <a:pPr marL="0" indent="0" algn="ctr">
              <a:buNone/>
            </a:pPr>
            <a:r>
              <a:rPr lang="ja-JP" altLang="en-US" sz="6000">
                <a:latin typeface="+mn-ea"/>
              </a:rPr>
              <a:t>・路線</a:t>
            </a:r>
            <a:endParaRPr lang="en-US" altLang="ja-JP" sz="6000">
              <a:latin typeface="+mn-ea"/>
            </a:endParaRPr>
          </a:p>
        </p:txBody>
      </p:sp>
    </p:spTree>
    <p:extLst>
      <p:ext uri="{BB962C8B-B14F-4D97-AF65-F5344CB8AC3E}">
        <p14:creationId xmlns:p14="http://schemas.microsoft.com/office/powerpoint/2010/main" val="363659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1DE9BB-DCB6-096D-4E46-2E426DC0EDEE}"/>
              </a:ext>
            </a:extLst>
          </p:cNvPr>
          <p:cNvSpPr>
            <a:spLocks noGrp="1"/>
          </p:cNvSpPr>
          <p:nvPr>
            <p:ph type="title"/>
          </p:nvPr>
        </p:nvSpPr>
        <p:spPr>
          <a:xfrm>
            <a:off x="838200" y="2766218"/>
            <a:ext cx="10515600" cy="1325563"/>
          </a:xfrm>
        </p:spPr>
        <p:txBody>
          <a:bodyPr>
            <a:noAutofit/>
          </a:bodyPr>
          <a:lstStyle/>
          <a:p>
            <a:pPr algn="ctr"/>
            <a:r>
              <a:rPr kumimoji="1" lang="ja-JP" altLang="en-US" sz="9600" b="1">
                <a:latin typeface="+mn-ea"/>
                <a:ea typeface="+mn-ea"/>
              </a:rPr>
              <a:t>１つ目</a:t>
            </a:r>
          </a:p>
        </p:txBody>
      </p:sp>
      <p:pic>
        <p:nvPicPr>
          <p:cNvPr id="5" name="グラフィックス 4" descr="路面電車 単色塗りつぶし">
            <a:extLst>
              <a:ext uri="{FF2B5EF4-FFF2-40B4-BE49-F238E27FC236}">
                <a16:creationId xmlns:a16="http://schemas.microsoft.com/office/drawing/2014/main" id="{B594838E-1B67-3DF2-034E-BCC722E87E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1324" y="4490260"/>
            <a:ext cx="1964574" cy="1964574"/>
          </a:xfrm>
          <a:prstGeom prst="rect">
            <a:avLst/>
          </a:prstGeom>
        </p:spPr>
      </p:pic>
    </p:spTree>
    <p:extLst>
      <p:ext uri="{BB962C8B-B14F-4D97-AF65-F5344CB8AC3E}">
        <p14:creationId xmlns:p14="http://schemas.microsoft.com/office/powerpoint/2010/main" val="354503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5">
            <a:extLst>
              <a:ext uri="{FF2B5EF4-FFF2-40B4-BE49-F238E27FC236}">
                <a16:creationId xmlns:a16="http://schemas.microsoft.com/office/drawing/2014/main" id="{8D8F06B0-522B-B2DA-1718-A06274F69C1D}"/>
              </a:ext>
            </a:extLst>
          </p:cNvPr>
          <p:cNvPicPr>
            <a:picLocks noGrp="1" noChangeAspect="1"/>
          </p:cNvPicPr>
          <p:nvPr>
            <p:ph idx="1"/>
          </p:nvPr>
        </p:nvPicPr>
        <p:blipFill rotWithShape="1">
          <a:blip r:embed="rId2"/>
          <a:srcRect t="9122" b="158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FDBAA9E-0470-06FB-D4B9-6782B685D45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ja-JP" altLang="en-US" sz="3600" b="1">
                <a:solidFill>
                  <a:schemeClr val="tx1">
                    <a:lumMod val="85000"/>
                    <a:lumOff val="15000"/>
                  </a:schemeClr>
                </a:solidFill>
              </a:rPr>
              <a:t>馬車道駅</a:t>
            </a:r>
            <a:endParaRPr lang="en-US" altLang="ja-JP" sz="3600" b="1">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27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3" descr="グラフ, 棒グラフ&#10;&#10;説明は自動で生成されたものです">
            <a:extLst>
              <a:ext uri="{FF2B5EF4-FFF2-40B4-BE49-F238E27FC236}">
                <a16:creationId xmlns:a16="http://schemas.microsoft.com/office/drawing/2014/main" id="{1916A3A7-C4B1-8F4B-DFA0-10A43D68FF37}"/>
              </a:ext>
            </a:extLst>
          </p:cNvPr>
          <p:cNvPicPr>
            <a:picLocks noChangeAspect="1"/>
          </p:cNvPicPr>
          <p:nvPr/>
        </p:nvPicPr>
        <p:blipFill>
          <a:blip r:embed="rId2"/>
          <a:stretch>
            <a:fillRect/>
          </a:stretch>
        </p:blipFill>
        <p:spPr>
          <a:xfrm>
            <a:off x="468100" y="321734"/>
            <a:ext cx="5404967" cy="2905170"/>
          </a:xfrm>
          <a:prstGeom prst="rect">
            <a:avLst/>
          </a:prstGeom>
        </p:spPr>
      </p:pic>
      <p:pic>
        <p:nvPicPr>
          <p:cNvPr id="4" name="図 4" descr="グラフ が含まれている画像&#10;&#10;説明は自動で生成されたものです">
            <a:extLst>
              <a:ext uri="{FF2B5EF4-FFF2-40B4-BE49-F238E27FC236}">
                <a16:creationId xmlns:a16="http://schemas.microsoft.com/office/drawing/2014/main" id="{A7A33DF6-3436-9165-9AED-0D681D22B495}"/>
              </a:ext>
            </a:extLst>
          </p:cNvPr>
          <p:cNvPicPr>
            <a:picLocks noChangeAspect="1"/>
          </p:cNvPicPr>
          <p:nvPr/>
        </p:nvPicPr>
        <p:blipFill>
          <a:blip r:embed="rId3"/>
          <a:stretch>
            <a:fillRect/>
          </a:stretch>
        </p:blipFill>
        <p:spPr>
          <a:xfrm>
            <a:off x="457201" y="3817488"/>
            <a:ext cx="5426764" cy="2387776"/>
          </a:xfrm>
          <a:prstGeom prst="rect">
            <a:avLst/>
          </a:prstGeom>
        </p:spPr>
      </p:pic>
      <p:sp>
        <p:nvSpPr>
          <p:cNvPr id="30" name="Rectangle 8">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0">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図 2" descr="グラフ, 散布図&#10;&#10;説明は自動で生成されたものです">
            <a:extLst>
              <a:ext uri="{FF2B5EF4-FFF2-40B4-BE49-F238E27FC236}">
                <a16:creationId xmlns:a16="http://schemas.microsoft.com/office/drawing/2014/main" id="{E58A9FC3-090D-0871-94B5-CABFC1DED011}"/>
              </a:ext>
            </a:extLst>
          </p:cNvPr>
          <p:cNvPicPr>
            <a:picLocks noChangeAspect="1"/>
          </p:cNvPicPr>
          <p:nvPr/>
        </p:nvPicPr>
        <p:blipFill>
          <a:blip r:embed="rId4"/>
          <a:stretch>
            <a:fillRect/>
          </a:stretch>
        </p:blipFill>
        <p:spPr>
          <a:xfrm>
            <a:off x="6308034" y="1267391"/>
            <a:ext cx="5426764" cy="4178607"/>
          </a:xfrm>
          <a:prstGeom prst="rect">
            <a:avLst/>
          </a:prstGeom>
        </p:spPr>
      </p:pic>
      <p:sp>
        <p:nvSpPr>
          <p:cNvPr id="5" name="テキスト ボックス 4">
            <a:extLst>
              <a:ext uri="{FF2B5EF4-FFF2-40B4-BE49-F238E27FC236}">
                <a16:creationId xmlns:a16="http://schemas.microsoft.com/office/drawing/2014/main" id="{AAF915AC-ACA2-AE1B-307C-1F480EEF2C82}"/>
              </a:ext>
            </a:extLst>
          </p:cNvPr>
          <p:cNvSpPr txBox="1"/>
          <p:nvPr/>
        </p:nvSpPr>
        <p:spPr>
          <a:xfrm>
            <a:off x="991339" y="103572"/>
            <a:ext cx="34474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u="sng">
                <a:ea typeface="游ゴシック"/>
              </a:rPr>
              <a:t>学校までの合計時間</a:t>
            </a:r>
            <a:endParaRPr lang="ja-JP" altLang="en-US" b="1" u="sng"/>
          </a:p>
        </p:txBody>
      </p:sp>
      <p:sp>
        <p:nvSpPr>
          <p:cNvPr id="6" name="テキスト ボックス 5">
            <a:extLst>
              <a:ext uri="{FF2B5EF4-FFF2-40B4-BE49-F238E27FC236}">
                <a16:creationId xmlns:a16="http://schemas.microsoft.com/office/drawing/2014/main" id="{AFED6E27-5DBB-48F9-6B57-F883BAB07EFB}"/>
              </a:ext>
            </a:extLst>
          </p:cNvPr>
          <p:cNvSpPr txBox="1"/>
          <p:nvPr/>
        </p:nvSpPr>
        <p:spPr>
          <a:xfrm>
            <a:off x="1094911" y="3536271"/>
            <a:ext cx="34326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u="sng">
                <a:ea typeface="游ゴシック"/>
              </a:rPr>
              <a:t>路線別の平均築年数</a:t>
            </a:r>
            <a:endParaRPr lang="ja-JP" altLang="en-US" b="1" u="sng"/>
          </a:p>
        </p:txBody>
      </p:sp>
      <p:sp>
        <p:nvSpPr>
          <p:cNvPr id="7" name="テキスト ボックス 6">
            <a:extLst>
              <a:ext uri="{FF2B5EF4-FFF2-40B4-BE49-F238E27FC236}">
                <a16:creationId xmlns:a16="http://schemas.microsoft.com/office/drawing/2014/main" id="{5C320E1F-04FE-2C2B-B3AB-D9F3000106BC}"/>
              </a:ext>
            </a:extLst>
          </p:cNvPr>
          <p:cNvSpPr txBox="1"/>
          <p:nvPr/>
        </p:nvSpPr>
        <p:spPr>
          <a:xfrm>
            <a:off x="8211844" y="976543"/>
            <a:ext cx="35066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u="sng">
                <a:ea typeface="游ゴシック"/>
              </a:rPr>
              <a:t>面積と家賃</a:t>
            </a:r>
            <a:endParaRPr lang="ja-JP" altLang="en-US" b="1" u="sng"/>
          </a:p>
        </p:txBody>
      </p:sp>
      <mc:AlternateContent xmlns:mc="http://schemas.openxmlformats.org/markup-compatibility/2006" xmlns:p14="http://schemas.microsoft.com/office/powerpoint/2010/main">
        <mc:Choice Requires="p14">
          <p:contentPart p14:bwMode="auto" r:id="rId5">
            <p14:nvContentPartPr>
              <p14:cNvPr id="8" name="インク 7">
                <a:extLst>
                  <a:ext uri="{FF2B5EF4-FFF2-40B4-BE49-F238E27FC236}">
                    <a16:creationId xmlns:a16="http://schemas.microsoft.com/office/drawing/2014/main" id="{102C0CAE-3726-C84A-5A66-533F2EDEBFB2}"/>
                  </a:ext>
                </a:extLst>
              </p14:cNvPr>
              <p14:cNvContentPartPr/>
              <p14:nvPr/>
            </p14:nvContentPartPr>
            <p14:xfrm>
              <a:off x="776473" y="2618913"/>
              <a:ext cx="30569" cy="342548"/>
            </p14:xfrm>
          </p:contentPart>
        </mc:Choice>
        <mc:Fallback xmlns="">
          <p:pic>
            <p:nvPicPr>
              <p:cNvPr id="8" name="インク 7">
                <a:extLst>
                  <a:ext uri="{FF2B5EF4-FFF2-40B4-BE49-F238E27FC236}">
                    <a16:creationId xmlns:a16="http://schemas.microsoft.com/office/drawing/2014/main" id="{102C0CAE-3726-C84A-5A66-533F2EDEBFB2}"/>
                  </a:ext>
                </a:extLst>
              </p:cNvPr>
              <p:cNvPicPr/>
              <p:nvPr/>
            </p:nvPicPr>
            <p:blipFill>
              <a:blip r:embed="rId6"/>
              <a:stretch>
                <a:fillRect/>
              </a:stretch>
            </p:blipFill>
            <p:spPr>
              <a:xfrm>
                <a:off x="723155" y="2511080"/>
                <a:ext cx="136850" cy="5578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インク 9">
                <a:extLst>
                  <a:ext uri="{FF2B5EF4-FFF2-40B4-BE49-F238E27FC236}">
                    <a16:creationId xmlns:a16="http://schemas.microsoft.com/office/drawing/2014/main" id="{3814D2C3-A091-264B-1E72-D89223B37CF5}"/>
                  </a:ext>
                </a:extLst>
              </p14:cNvPr>
              <p14:cNvContentPartPr/>
              <p14:nvPr/>
            </p14:nvContentPartPr>
            <p14:xfrm>
              <a:off x="4779145" y="5459767"/>
              <a:ext cx="15311" cy="564616"/>
            </p14:xfrm>
          </p:contentPart>
        </mc:Choice>
        <mc:Fallback xmlns="">
          <p:pic>
            <p:nvPicPr>
              <p:cNvPr id="10" name="インク 9">
                <a:extLst>
                  <a:ext uri="{FF2B5EF4-FFF2-40B4-BE49-F238E27FC236}">
                    <a16:creationId xmlns:a16="http://schemas.microsoft.com/office/drawing/2014/main" id="{3814D2C3-A091-264B-1E72-D89223B37CF5}"/>
                  </a:ext>
                </a:extLst>
              </p:cNvPr>
              <p:cNvPicPr/>
              <p:nvPr/>
            </p:nvPicPr>
            <p:blipFill>
              <a:blip r:embed="rId8"/>
              <a:stretch>
                <a:fillRect/>
              </a:stretch>
            </p:blipFill>
            <p:spPr>
              <a:xfrm>
                <a:off x="4725735" y="5351879"/>
                <a:ext cx="121776" cy="78003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インク 11">
                <a:extLst>
                  <a:ext uri="{FF2B5EF4-FFF2-40B4-BE49-F238E27FC236}">
                    <a16:creationId xmlns:a16="http://schemas.microsoft.com/office/drawing/2014/main" id="{466654F6-91BC-29A9-CC3B-0AA1A481ED93}"/>
                  </a:ext>
                </a:extLst>
              </p14:cNvPr>
              <p14:cNvContentPartPr/>
              <p14:nvPr/>
            </p14:nvContentPartPr>
            <p14:xfrm>
              <a:off x="10889942" y="1642368"/>
              <a:ext cx="783574" cy="14796"/>
            </p14:xfrm>
          </p:contentPart>
        </mc:Choice>
        <mc:Fallback xmlns="">
          <p:pic>
            <p:nvPicPr>
              <p:cNvPr id="12" name="インク 11">
                <a:extLst>
                  <a:ext uri="{FF2B5EF4-FFF2-40B4-BE49-F238E27FC236}">
                    <a16:creationId xmlns:a16="http://schemas.microsoft.com/office/drawing/2014/main" id="{466654F6-91BC-29A9-CC3B-0AA1A481ED93}"/>
                  </a:ext>
                </a:extLst>
              </p:cNvPr>
              <p:cNvPicPr/>
              <p:nvPr/>
            </p:nvPicPr>
            <p:blipFill>
              <a:blip r:embed="rId10"/>
              <a:stretch>
                <a:fillRect/>
              </a:stretch>
            </p:blipFill>
            <p:spPr>
              <a:xfrm>
                <a:off x="10835977" y="1440604"/>
                <a:ext cx="891145" cy="417651"/>
              </a:xfrm>
              <a:prstGeom prst="rect">
                <a:avLst/>
              </a:prstGeom>
            </p:spPr>
          </p:pic>
        </mc:Fallback>
      </mc:AlternateContent>
    </p:spTree>
    <p:extLst>
      <p:ext uri="{BB962C8B-B14F-4D97-AF65-F5344CB8AC3E}">
        <p14:creationId xmlns:p14="http://schemas.microsoft.com/office/powerpoint/2010/main" val="148218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図 4" descr="マップ&#10;&#10;説明は自動で生成されたものです">
            <a:extLst>
              <a:ext uri="{FF2B5EF4-FFF2-40B4-BE49-F238E27FC236}">
                <a16:creationId xmlns:a16="http://schemas.microsoft.com/office/drawing/2014/main" id="{DADC89B5-CDC8-EFEA-093A-CB0FF95BFFD1}"/>
              </a:ext>
            </a:extLst>
          </p:cNvPr>
          <p:cNvPicPr>
            <a:picLocks noGrp="1" noChangeAspect="1"/>
          </p:cNvPicPr>
          <p:nvPr>
            <p:ph idx="1"/>
          </p:nvPr>
        </p:nvPicPr>
        <p:blipFill rotWithShape="1">
          <a:blip r:embed="rId2"/>
          <a:srcRect l="1760"/>
          <a:stretch/>
        </p:blipFill>
        <p:spPr>
          <a:xfrm>
            <a:off x="20" y="1282"/>
            <a:ext cx="12191980" cy="685671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インク 5">
                <a:extLst>
                  <a:ext uri="{FF2B5EF4-FFF2-40B4-BE49-F238E27FC236}">
                    <a16:creationId xmlns:a16="http://schemas.microsoft.com/office/drawing/2014/main" id="{723BAFB8-4A02-51C1-B1CB-E4EC4DB5FAA8}"/>
                  </a:ext>
                </a:extLst>
              </p14:cNvPr>
              <p14:cNvContentPartPr/>
              <p14:nvPr/>
            </p14:nvContentPartPr>
            <p14:xfrm>
              <a:off x="5111518" y="3843371"/>
              <a:ext cx="377035" cy="21691"/>
            </p14:xfrm>
          </p:contentPart>
        </mc:Choice>
        <mc:Fallback xmlns="">
          <p:pic>
            <p:nvPicPr>
              <p:cNvPr id="6" name="インク 5">
                <a:extLst>
                  <a:ext uri="{FF2B5EF4-FFF2-40B4-BE49-F238E27FC236}">
                    <a16:creationId xmlns:a16="http://schemas.microsoft.com/office/drawing/2014/main" id="{723BAFB8-4A02-51C1-B1CB-E4EC4DB5FAA8}"/>
                  </a:ext>
                </a:extLst>
              </p:cNvPr>
              <p:cNvPicPr/>
              <p:nvPr/>
            </p:nvPicPr>
            <p:blipFill>
              <a:blip r:embed="rId4"/>
              <a:stretch>
                <a:fillRect/>
              </a:stretch>
            </p:blipFill>
            <p:spPr>
              <a:xfrm>
                <a:off x="5057553" y="3736694"/>
                <a:ext cx="484605" cy="2346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インク 6">
                <a:extLst>
                  <a:ext uri="{FF2B5EF4-FFF2-40B4-BE49-F238E27FC236}">
                    <a16:creationId xmlns:a16="http://schemas.microsoft.com/office/drawing/2014/main" id="{4FCBFBBD-6E7C-29B1-3DDF-DEDED5F50E2E}"/>
                  </a:ext>
                </a:extLst>
              </p14:cNvPr>
              <p14:cNvContentPartPr/>
              <p14:nvPr/>
            </p14:nvContentPartPr>
            <p14:xfrm>
              <a:off x="2502919" y="3114744"/>
              <a:ext cx="372514" cy="624859"/>
            </p14:xfrm>
          </p:contentPart>
        </mc:Choice>
        <mc:Fallback xmlns="">
          <p:pic>
            <p:nvPicPr>
              <p:cNvPr id="7" name="インク 6">
                <a:extLst>
                  <a:ext uri="{FF2B5EF4-FFF2-40B4-BE49-F238E27FC236}">
                    <a16:creationId xmlns:a16="http://schemas.microsoft.com/office/drawing/2014/main" id="{4FCBFBBD-6E7C-29B1-3DDF-DEDED5F50E2E}"/>
                  </a:ext>
                </a:extLst>
              </p:cNvPr>
              <p:cNvPicPr/>
              <p:nvPr/>
            </p:nvPicPr>
            <p:blipFill>
              <a:blip r:embed="rId6"/>
              <a:stretch>
                <a:fillRect/>
              </a:stretch>
            </p:blipFill>
            <p:spPr>
              <a:xfrm>
                <a:off x="2448984" y="3006824"/>
                <a:ext cx="480025" cy="8403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インク 7">
                <a:extLst>
                  <a:ext uri="{FF2B5EF4-FFF2-40B4-BE49-F238E27FC236}">
                    <a16:creationId xmlns:a16="http://schemas.microsoft.com/office/drawing/2014/main" id="{B0CD0B71-9242-249D-5A31-6AB3D484996E}"/>
                  </a:ext>
                </a:extLst>
              </p14:cNvPr>
              <p14:cNvContentPartPr/>
              <p14:nvPr/>
            </p14:nvContentPartPr>
            <p14:xfrm>
              <a:off x="5756715" y="1768729"/>
              <a:ext cx="1122469" cy="11124"/>
            </p14:xfrm>
          </p:contentPart>
        </mc:Choice>
        <mc:Fallback xmlns="">
          <p:pic>
            <p:nvPicPr>
              <p:cNvPr id="8" name="インク 7">
                <a:extLst>
                  <a:ext uri="{FF2B5EF4-FFF2-40B4-BE49-F238E27FC236}">
                    <a16:creationId xmlns:a16="http://schemas.microsoft.com/office/drawing/2014/main" id="{B0CD0B71-9242-249D-5A31-6AB3D484996E}"/>
                  </a:ext>
                </a:extLst>
              </p:cNvPr>
              <p:cNvPicPr/>
              <p:nvPr/>
            </p:nvPicPr>
            <p:blipFill>
              <a:blip r:embed="rId8"/>
              <a:stretch>
                <a:fillRect/>
              </a:stretch>
            </p:blipFill>
            <p:spPr>
              <a:xfrm>
                <a:off x="5702733" y="1572423"/>
                <a:ext cx="1230073" cy="40308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インク 9">
                <a:extLst>
                  <a:ext uri="{FF2B5EF4-FFF2-40B4-BE49-F238E27FC236}">
                    <a16:creationId xmlns:a16="http://schemas.microsoft.com/office/drawing/2014/main" id="{11D3A1F7-00D7-AD48-E8E0-A729C04C7557}"/>
                  </a:ext>
                </a:extLst>
              </p14:cNvPr>
              <p14:cNvContentPartPr/>
              <p14:nvPr/>
            </p14:nvContentPartPr>
            <p14:xfrm>
              <a:off x="6585459" y="6651982"/>
              <a:ext cx="425699" cy="44718"/>
            </p14:xfrm>
          </p:contentPart>
        </mc:Choice>
        <mc:Fallback xmlns="">
          <p:pic>
            <p:nvPicPr>
              <p:cNvPr id="10" name="インク 9">
                <a:extLst>
                  <a:ext uri="{FF2B5EF4-FFF2-40B4-BE49-F238E27FC236}">
                    <a16:creationId xmlns:a16="http://schemas.microsoft.com/office/drawing/2014/main" id="{11D3A1F7-00D7-AD48-E8E0-A729C04C7557}"/>
                  </a:ext>
                </a:extLst>
              </p:cNvPr>
              <p:cNvPicPr/>
              <p:nvPr/>
            </p:nvPicPr>
            <p:blipFill>
              <a:blip r:embed="rId10"/>
              <a:stretch>
                <a:fillRect/>
              </a:stretch>
            </p:blipFill>
            <p:spPr>
              <a:xfrm>
                <a:off x="6531482" y="6545511"/>
                <a:ext cx="533293" cy="25730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インク 10">
                <a:extLst>
                  <a:ext uri="{FF2B5EF4-FFF2-40B4-BE49-F238E27FC236}">
                    <a16:creationId xmlns:a16="http://schemas.microsoft.com/office/drawing/2014/main" id="{91C211D0-A64D-1640-0DD6-D1D13CD0B154}"/>
                  </a:ext>
                </a:extLst>
              </p14:cNvPr>
              <p14:cNvContentPartPr/>
              <p14:nvPr/>
            </p14:nvContentPartPr>
            <p14:xfrm>
              <a:off x="3587518" y="3993547"/>
              <a:ext cx="39158" cy="249922"/>
            </p14:xfrm>
          </p:contentPart>
        </mc:Choice>
        <mc:Fallback xmlns="">
          <p:pic>
            <p:nvPicPr>
              <p:cNvPr id="11" name="インク 10">
                <a:extLst>
                  <a:ext uri="{FF2B5EF4-FFF2-40B4-BE49-F238E27FC236}">
                    <a16:creationId xmlns:a16="http://schemas.microsoft.com/office/drawing/2014/main" id="{91C211D0-A64D-1640-0DD6-D1D13CD0B154}"/>
                  </a:ext>
                </a:extLst>
              </p:cNvPr>
              <p:cNvPicPr/>
              <p:nvPr/>
            </p:nvPicPr>
            <p:blipFill>
              <a:blip r:embed="rId12"/>
              <a:stretch>
                <a:fillRect/>
              </a:stretch>
            </p:blipFill>
            <p:spPr>
              <a:xfrm>
                <a:off x="3534121" y="3885822"/>
                <a:ext cx="145597" cy="46501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インク 11">
                <a:extLst>
                  <a:ext uri="{FF2B5EF4-FFF2-40B4-BE49-F238E27FC236}">
                    <a16:creationId xmlns:a16="http://schemas.microsoft.com/office/drawing/2014/main" id="{43269767-1FCB-EDF9-6D98-5194E65FBD46}"/>
                  </a:ext>
                </a:extLst>
              </p14:cNvPr>
              <p14:cNvContentPartPr/>
              <p14:nvPr/>
            </p14:nvContentPartPr>
            <p14:xfrm>
              <a:off x="3815561" y="227801"/>
              <a:ext cx="1111763" cy="11124"/>
            </p14:xfrm>
          </p:contentPart>
        </mc:Choice>
        <mc:Fallback xmlns="">
          <p:pic>
            <p:nvPicPr>
              <p:cNvPr id="12" name="インク 11">
                <a:extLst>
                  <a:ext uri="{FF2B5EF4-FFF2-40B4-BE49-F238E27FC236}">
                    <a16:creationId xmlns:a16="http://schemas.microsoft.com/office/drawing/2014/main" id="{43269767-1FCB-EDF9-6D98-5194E65FBD46}"/>
                  </a:ext>
                </a:extLst>
              </p:cNvPr>
              <p:cNvPicPr/>
              <p:nvPr/>
            </p:nvPicPr>
            <p:blipFill>
              <a:blip r:embed="rId14"/>
              <a:stretch>
                <a:fillRect/>
              </a:stretch>
            </p:blipFill>
            <p:spPr>
              <a:xfrm>
                <a:off x="3761574" y="31495"/>
                <a:ext cx="1219376" cy="40308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インク 12">
                <a:extLst>
                  <a:ext uri="{FF2B5EF4-FFF2-40B4-BE49-F238E27FC236}">
                    <a16:creationId xmlns:a16="http://schemas.microsoft.com/office/drawing/2014/main" id="{F282A61F-8D13-8767-693D-C60C04085F0A}"/>
                  </a:ext>
                </a:extLst>
              </p14:cNvPr>
              <p14:cNvContentPartPr/>
              <p14:nvPr/>
            </p14:nvContentPartPr>
            <p14:xfrm>
              <a:off x="1941153" y="33371"/>
              <a:ext cx="309326" cy="515585"/>
            </p14:xfrm>
          </p:contentPart>
        </mc:Choice>
        <mc:Fallback xmlns="">
          <p:pic>
            <p:nvPicPr>
              <p:cNvPr id="13" name="インク 12">
                <a:extLst>
                  <a:ext uri="{FF2B5EF4-FFF2-40B4-BE49-F238E27FC236}">
                    <a16:creationId xmlns:a16="http://schemas.microsoft.com/office/drawing/2014/main" id="{F282A61F-8D13-8767-693D-C60C04085F0A}"/>
                  </a:ext>
                </a:extLst>
              </p:cNvPr>
              <p:cNvPicPr/>
              <p:nvPr/>
            </p:nvPicPr>
            <p:blipFill>
              <a:blip r:embed="rId16"/>
              <a:stretch>
                <a:fillRect/>
              </a:stretch>
            </p:blipFill>
            <p:spPr>
              <a:xfrm>
                <a:off x="1923190" y="15381"/>
                <a:ext cx="344893" cy="55120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インク 13">
                <a:extLst>
                  <a:ext uri="{FF2B5EF4-FFF2-40B4-BE49-F238E27FC236}">
                    <a16:creationId xmlns:a16="http://schemas.microsoft.com/office/drawing/2014/main" id="{D5ED93BE-035C-6958-ACD2-12486597669D}"/>
                  </a:ext>
                </a:extLst>
              </p14:cNvPr>
              <p14:cNvContentPartPr/>
              <p14:nvPr/>
            </p14:nvContentPartPr>
            <p14:xfrm>
              <a:off x="1935348" y="27810"/>
              <a:ext cx="11124" cy="210681"/>
            </p14:xfrm>
          </p:contentPart>
        </mc:Choice>
        <mc:Fallback xmlns="">
          <p:pic>
            <p:nvPicPr>
              <p:cNvPr id="14" name="インク 13">
                <a:extLst>
                  <a:ext uri="{FF2B5EF4-FFF2-40B4-BE49-F238E27FC236}">
                    <a16:creationId xmlns:a16="http://schemas.microsoft.com/office/drawing/2014/main" id="{D5ED93BE-035C-6958-ACD2-12486597669D}"/>
                  </a:ext>
                </a:extLst>
              </p:cNvPr>
              <p:cNvPicPr/>
              <p:nvPr/>
            </p:nvPicPr>
            <p:blipFill>
              <a:blip r:embed="rId18"/>
              <a:stretch>
                <a:fillRect/>
              </a:stretch>
            </p:blipFill>
            <p:spPr>
              <a:xfrm>
                <a:off x="1904448" y="9834"/>
                <a:ext cx="72306" cy="24627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インク 14">
                <a:extLst>
                  <a:ext uri="{FF2B5EF4-FFF2-40B4-BE49-F238E27FC236}">
                    <a16:creationId xmlns:a16="http://schemas.microsoft.com/office/drawing/2014/main" id="{3D9F3546-5107-CC62-90FA-D7A4B6607640}"/>
                  </a:ext>
                </a:extLst>
              </p14:cNvPr>
              <p14:cNvContentPartPr/>
              <p14:nvPr/>
            </p14:nvContentPartPr>
            <p14:xfrm>
              <a:off x="1930028" y="16685"/>
              <a:ext cx="186889" cy="138607"/>
            </p14:xfrm>
          </p:contentPart>
        </mc:Choice>
        <mc:Fallback xmlns="">
          <p:pic>
            <p:nvPicPr>
              <p:cNvPr id="15" name="インク 14">
                <a:extLst>
                  <a:ext uri="{FF2B5EF4-FFF2-40B4-BE49-F238E27FC236}">
                    <a16:creationId xmlns:a16="http://schemas.microsoft.com/office/drawing/2014/main" id="{3D9F3546-5107-CC62-90FA-D7A4B6607640}"/>
                  </a:ext>
                </a:extLst>
              </p:cNvPr>
              <p:cNvPicPr/>
              <p:nvPr/>
            </p:nvPicPr>
            <p:blipFill>
              <a:blip r:embed="rId20"/>
              <a:stretch>
                <a:fillRect/>
              </a:stretch>
            </p:blipFill>
            <p:spPr>
              <a:xfrm>
                <a:off x="1912058" y="-1269"/>
                <a:ext cx="222470" cy="174156"/>
              </a:xfrm>
              <a:prstGeom prst="rect">
                <a:avLst/>
              </a:prstGeom>
            </p:spPr>
          </p:pic>
        </mc:Fallback>
      </mc:AlternateContent>
      <p:sp>
        <p:nvSpPr>
          <p:cNvPr id="27" name="テキスト ボックス 26">
            <a:extLst>
              <a:ext uri="{FF2B5EF4-FFF2-40B4-BE49-F238E27FC236}">
                <a16:creationId xmlns:a16="http://schemas.microsoft.com/office/drawing/2014/main" id="{985D9C6B-77C8-5758-DC5C-0A48EB068E35}"/>
              </a:ext>
            </a:extLst>
          </p:cNvPr>
          <p:cNvSpPr txBox="1"/>
          <p:nvPr/>
        </p:nvSpPr>
        <p:spPr>
          <a:xfrm>
            <a:off x="2123922" y="168989"/>
            <a:ext cx="11117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b="1">
                <a:latin typeface="+mn-ea"/>
              </a:rPr>
              <a:t>大学</a:t>
            </a:r>
          </a:p>
        </p:txBody>
      </p:sp>
    </p:spTree>
    <p:extLst>
      <p:ext uri="{BB962C8B-B14F-4D97-AF65-F5344CB8AC3E}">
        <p14:creationId xmlns:p14="http://schemas.microsoft.com/office/powerpoint/2010/main" val="139421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47E54DF-41B7-D2B0-EF96-35B33D213703}"/>
              </a:ext>
            </a:extLst>
          </p:cNvPr>
          <p:cNvSpPr>
            <a:spLocks noGrp="1"/>
          </p:cNvSpPr>
          <p:nvPr>
            <p:ph type="title"/>
          </p:nvPr>
        </p:nvSpPr>
        <p:spPr>
          <a:xfrm>
            <a:off x="640080" y="325369"/>
            <a:ext cx="4368602" cy="1956841"/>
          </a:xfrm>
        </p:spPr>
        <p:txBody>
          <a:bodyPr anchor="b">
            <a:normAutofit/>
          </a:bodyPr>
          <a:lstStyle/>
          <a:p>
            <a:r>
              <a:rPr lang="ja-JP" altLang="en-US" sz="4600" b="1">
                <a:ea typeface="游ゴシック Light"/>
              </a:rPr>
              <a:t>調べた中で一番高かった賃貸</a:t>
            </a:r>
            <a:endParaRPr lang="ja-JP" altLang="en-US" sz="4600" b="1"/>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BB5A5380-9199-1C03-E185-C1D49950C0F8}"/>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ja-JP" altLang="en-US" b="1">
                <a:ea typeface="游ゴシック"/>
              </a:rPr>
              <a:t>ザ・タワー横浜北仲</a:t>
            </a:r>
            <a:r>
              <a:rPr lang="en-US" altLang="ja-JP" b="1">
                <a:ea typeface="游ゴシック"/>
              </a:rPr>
              <a:t> </a:t>
            </a:r>
            <a:endParaRPr lang="en-US" sz="2200">
              <a:ea typeface="游ゴシック"/>
            </a:endParaRPr>
          </a:p>
          <a:p>
            <a:pPr marL="0" indent="0">
              <a:buNone/>
            </a:pPr>
            <a:r>
              <a:rPr lang="en-US" b="1"/>
              <a:t>   58</a:t>
            </a:r>
            <a:r>
              <a:rPr lang="ja-JP" altLang="en-US" b="1">
                <a:ea typeface="游ゴシック"/>
              </a:rPr>
              <a:t>階</a:t>
            </a:r>
            <a:r>
              <a:rPr lang="en-US" b="1"/>
              <a:t> 2LDK</a:t>
            </a:r>
            <a:endParaRPr lang="en-US" sz="2200">
              <a:ea typeface="游ゴシック" panose="020F0502020204030204"/>
            </a:endParaRPr>
          </a:p>
          <a:p>
            <a:pPr marL="0" indent="0">
              <a:buNone/>
            </a:pPr>
            <a:r>
              <a:rPr lang="ja-JP" altLang="en-US" b="1">
                <a:ea typeface="+mn-lt"/>
                <a:cs typeface="+mn-lt"/>
              </a:rPr>
              <a:t>賃料：150万円</a:t>
            </a:r>
            <a:endParaRPr lang="en-US"/>
          </a:p>
          <a:p>
            <a:pPr marL="0" indent="0">
              <a:buNone/>
            </a:pPr>
            <a:endParaRPr lang="en-US" altLang="ja-JP" sz="1600">
              <a:ea typeface="游ゴシック"/>
            </a:endParaRPr>
          </a:p>
          <a:p>
            <a:pPr marL="0" indent="0">
              <a:buNone/>
            </a:pPr>
            <a:endParaRPr lang="en-US" sz="1600">
              <a:ea typeface="游ゴシック"/>
            </a:endParaRPr>
          </a:p>
        </p:txBody>
      </p:sp>
      <p:pic>
        <p:nvPicPr>
          <p:cNvPr id="4" name="図 4">
            <a:extLst>
              <a:ext uri="{FF2B5EF4-FFF2-40B4-BE49-F238E27FC236}">
                <a16:creationId xmlns:a16="http://schemas.microsoft.com/office/drawing/2014/main" id="{0689C968-66EF-C9F6-5FFA-456611217D29}"/>
              </a:ext>
            </a:extLst>
          </p:cNvPr>
          <p:cNvPicPr>
            <a:picLocks noChangeAspect="1"/>
          </p:cNvPicPr>
          <p:nvPr/>
        </p:nvPicPr>
        <p:blipFill rotWithShape="1">
          <a:blip r:embed="rId2"/>
          <a:srcRect l="19806" r="1324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テキスト ボックス 6">
            <a:hlinkClick r:id="rId3"/>
            <a:extLst>
              <a:ext uri="{FF2B5EF4-FFF2-40B4-BE49-F238E27FC236}">
                <a16:creationId xmlns:a16="http://schemas.microsoft.com/office/drawing/2014/main" id="{6E743035-32AB-BA36-1712-931E1D72CECD}"/>
              </a:ext>
            </a:extLst>
          </p:cNvPr>
          <p:cNvSpPr txBox="1"/>
          <p:nvPr/>
        </p:nvSpPr>
        <p:spPr>
          <a:xfrm>
            <a:off x="640081" y="4971010"/>
            <a:ext cx="4546608" cy="646331"/>
          </a:xfrm>
          <a:prstGeom prst="rect">
            <a:avLst/>
          </a:prstGeom>
          <a:noFill/>
        </p:spPr>
        <p:txBody>
          <a:bodyPr wrap="square" rtlCol="0">
            <a:spAutoFit/>
          </a:bodyPr>
          <a:lstStyle/>
          <a:p>
            <a:r>
              <a:rPr kumimoji="1" lang="en-US" altLang="ja-JP">
                <a:hlinkClick r:id="rId3"/>
              </a:rPr>
              <a:t>https://www.kencorp.co.jp/housing/properties/193130/2019120692/?type=lease</a:t>
            </a:r>
            <a:endParaRPr kumimoji="1" lang="ja-JP" altLang="en-US"/>
          </a:p>
        </p:txBody>
      </p:sp>
    </p:spTree>
    <p:extLst>
      <p:ext uri="{BB962C8B-B14F-4D97-AF65-F5344CB8AC3E}">
        <p14:creationId xmlns:p14="http://schemas.microsoft.com/office/powerpoint/2010/main" val="244751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18577-D536-02CE-8ACA-77E541F15041}"/>
              </a:ext>
            </a:extLst>
          </p:cNvPr>
          <p:cNvSpPr>
            <a:spLocks noGrp="1"/>
          </p:cNvSpPr>
          <p:nvPr>
            <p:ph type="title"/>
          </p:nvPr>
        </p:nvSpPr>
        <p:spPr/>
        <p:txBody>
          <a:bodyPr/>
          <a:lstStyle/>
          <a:p>
            <a:r>
              <a:rPr kumimoji="1" lang="ja-JP" altLang="en-US" b="1">
                <a:latin typeface="+mn-ea"/>
                <a:ea typeface="+mn-ea"/>
              </a:rPr>
              <a:t>馬車道駅がオススメな理由</a:t>
            </a:r>
          </a:p>
        </p:txBody>
      </p:sp>
      <p:sp>
        <p:nvSpPr>
          <p:cNvPr id="3" name="コンテンツ プレースホルダー 2">
            <a:extLst>
              <a:ext uri="{FF2B5EF4-FFF2-40B4-BE49-F238E27FC236}">
                <a16:creationId xmlns:a16="http://schemas.microsoft.com/office/drawing/2014/main" id="{DA7DF6F0-24AE-39DA-8858-367E58419899}"/>
              </a:ext>
            </a:extLst>
          </p:cNvPr>
          <p:cNvSpPr>
            <a:spLocks noGrp="1"/>
          </p:cNvSpPr>
          <p:nvPr>
            <p:ph idx="1"/>
          </p:nvPr>
        </p:nvSpPr>
        <p:spPr/>
        <p:txBody>
          <a:bodyPr anchor="ctr"/>
          <a:lstStyle/>
          <a:p>
            <a:r>
              <a:rPr kumimoji="1" lang="ja-JP" altLang="en-US">
                <a:ea typeface="游ゴシック"/>
              </a:rPr>
              <a:t>立地の良さ</a:t>
            </a:r>
            <a:br>
              <a:rPr lang="en-US" altLang="ja-JP"/>
            </a:br>
            <a:r>
              <a:rPr kumimoji="1" lang="ja-JP" altLang="en-US">
                <a:ea typeface="游ゴシック"/>
              </a:rPr>
              <a:t>→徒歩１０分圏内に桜木町駅もあり、ショッピングモールの</a:t>
            </a:r>
            <a:br>
              <a:rPr lang="en-US" altLang="ja-JP"/>
            </a:br>
            <a:r>
              <a:rPr kumimoji="1" lang="ja-JP" altLang="en-US">
                <a:ea typeface="游ゴシック"/>
              </a:rPr>
              <a:t>　建設も多く便利</a:t>
            </a:r>
            <a:br>
              <a:rPr lang="en-US" altLang="ja-JP"/>
            </a:br>
            <a:endParaRPr lang="ja-JP" altLang="en-US">
              <a:ea typeface="游ゴシック"/>
            </a:endParaRPr>
          </a:p>
          <a:p>
            <a:pPr marL="0" indent="0">
              <a:buNone/>
            </a:pPr>
            <a:r>
              <a:rPr lang="ja-JP" altLang="en-US">
                <a:ea typeface="游ゴシック"/>
              </a:rPr>
              <a:t>  →みなとみらいキャンパスまでは徒歩２０～３０分で通える。</a:t>
            </a:r>
            <a:br>
              <a:rPr lang="en-US" altLang="ja-JP"/>
            </a:br>
            <a:r>
              <a:rPr lang="ja-JP" altLang="en-US">
                <a:ea typeface="游ゴシック"/>
              </a:rPr>
              <a:t>　電車移動では１０分圏内に立地</a:t>
            </a:r>
            <a:endParaRPr lang="ja-JP">
              <a:ea typeface="游ゴシック"/>
            </a:endParaRPr>
          </a:p>
          <a:p>
            <a:pPr marL="0" indent="0">
              <a:buNone/>
            </a:pPr>
            <a:endParaRPr lang="ja-JP" altLang="en-US">
              <a:ea typeface="游ゴシック"/>
            </a:endParaRPr>
          </a:p>
          <a:p>
            <a:pPr marL="0" indent="0">
              <a:buNone/>
            </a:pPr>
            <a:r>
              <a:rPr lang="ja-JP" altLang="en-US">
                <a:ea typeface="游ゴシック"/>
              </a:rPr>
              <a:t>  </a:t>
            </a:r>
            <a:r>
              <a:rPr lang="ja-JP">
                <a:ea typeface="游ゴシック"/>
              </a:rPr>
              <a:t>→電車は</a:t>
            </a:r>
            <a:r>
              <a:rPr lang="ja-JP" altLang="en-US">
                <a:ea typeface="游ゴシック"/>
              </a:rPr>
              <a:t>通勤特急(平日のみ)、急行が止まる。</a:t>
            </a:r>
            <a:endParaRPr lang="ja-JP">
              <a:ea typeface="游ゴシック"/>
            </a:endParaRPr>
          </a:p>
          <a:p>
            <a:pPr marL="0" indent="0">
              <a:buNone/>
            </a:pPr>
            <a:endParaRPr lang="ja-JP" altLang="en-US">
              <a:ea typeface="游ゴシック"/>
            </a:endParaRPr>
          </a:p>
        </p:txBody>
      </p:sp>
    </p:spTree>
    <p:extLst>
      <p:ext uri="{BB962C8B-B14F-4D97-AF65-F5344CB8AC3E}">
        <p14:creationId xmlns:p14="http://schemas.microsoft.com/office/powerpoint/2010/main" val="18674460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554</Words>
  <Application>Microsoft Office PowerPoint</Application>
  <PresentationFormat>ワイド画面</PresentationFormat>
  <Paragraphs>55</Paragraphs>
  <Slides>20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游ゴシック</vt:lpstr>
      <vt:lpstr>游ゴシック Light</vt:lpstr>
      <vt:lpstr>Arial</vt:lpstr>
      <vt:lpstr>Office テーマ</vt:lpstr>
      <vt:lpstr>8班</vt:lpstr>
      <vt:lpstr>神大生にオススメ　物件×駅　３選</vt:lpstr>
      <vt:lpstr>【分析ポイント　４選】</vt:lpstr>
      <vt:lpstr>１つ目</vt:lpstr>
      <vt:lpstr>馬車道駅</vt:lpstr>
      <vt:lpstr>PowerPoint プレゼンテーション</vt:lpstr>
      <vt:lpstr>PowerPoint プレゼンテーション</vt:lpstr>
      <vt:lpstr>調べた中で一番高かった賃貸</vt:lpstr>
      <vt:lpstr>馬車道駅がオススメな理由</vt:lpstr>
      <vt:lpstr>２つ目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３つ目</vt:lpstr>
      <vt:lpstr>東急東横線「綱島駅」</vt:lpstr>
      <vt:lpstr>東急東横線「綱島駅」</vt:lpstr>
      <vt:lpstr>東急東横線「綱島駅」</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202202108</dc:creator>
  <cp:lastModifiedBy>202202108</cp:lastModifiedBy>
  <cp:revision>1</cp:revision>
  <dcterms:created xsi:type="dcterms:W3CDTF">2022-11-15T04:36:06Z</dcterms:created>
  <dcterms:modified xsi:type="dcterms:W3CDTF">2022-11-15T08:04:57Z</dcterms:modified>
</cp:coreProperties>
</file>